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3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0" r:id="rId30"/>
    <p:sldId id="291" r:id="rId31"/>
    <p:sldId id="284" r:id="rId32"/>
    <p:sldId id="285" r:id="rId33"/>
    <p:sldId id="286" r:id="rId34"/>
    <p:sldId id="287" r:id="rId35"/>
    <p:sldId id="288" r:id="rId36"/>
    <p:sldId id="289" r:id="rId37"/>
    <p:sldId id="292" r:id="rId38"/>
    <p:sldId id="293" r:id="rId39"/>
    <p:sldId id="295" r:id="rId40"/>
    <p:sldId id="294" r:id="rId41"/>
    <p:sldId id="296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2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345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1519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21807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3630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6981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2308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9502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418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318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598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4697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C15DF-82A3-4BCE-B9A4-C56E4FAA8AA5}" type="datetimeFigureOut">
              <a:rPr lang="ca-ES" smtClean="0"/>
              <a:t>21/4/2026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185E-3D20-4517-97C1-48FCF92482DD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1125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esco.ad/wp-content/uploads/2021/11/logo-gesco-no-reti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9" y="119981"/>
            <a:ext cx="21907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816" r="3109" b="2595"/>
          <a:stretch/>
        </p:blipFill>
        <p:spPr>
          <a:xfrm>
            <a:off x="4085441" y="357669"/>
            <a:ext cx="4538443" cy="62135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63389" y="1264533"/>
            <a:ext cx="35361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dirty="0" smtClean="0"/>
              <a:t>El Consell General (segles XVII-XIX)</a:t>
            </a:r>
            <a:endParaRPr lang="ca-ES" sz="3200" b="1" dirty="0"/>
          </a:p>
        </p:txBody>
      </p:sp>
    </p:spTree>
    <p:extLst>
      <p:ext uri="{BB962C8B-B14F-4D97-AF65-F5344CB8AC3E}">
        <p14:creationId xmlns:p14="http://schemas.microsoft.com/office/powerpoint/2010/main" val="287955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2256" y="0"/>
            <a:ext cx="933197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dirty="0"/>
          </a:p>
          <a:p>
            <a:r>
              <a:rPr lang="ca-ES" b="1" dirty="0" smtClean="0"/>
              <a:t>El primitiu Consell</a:t>
            </a:r>
            <a:r>
              <a:rPr lang="ca-E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Si bé, i amb tota seguretat, ja deuria existir alguna mena d’organització per a tractar els assumptes de la comunitat, probablement formada per representants de les sis parròquies, no és fins a la signatura dels pariatges que aquesta organització agafa força i s’organitza.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Exemple a les </a:t>
            </a:r>
            <a:r>
              <a:rPr lang="ca-ES" b="1" dirty="0" smtClean="0"/>
              <a:t>Concòrdies</a:t>
            </a:r>
            <a:r>
              <a:rPr lang="ca-ES" dirty="0" smtClean="0"/>
              <a:t> del segle XII.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Al mateix temps, els comuns comencen a jugar un paper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 smtClean="0"/>
              <a:t>Pagament de la quístia</a:t>
            </a:r>
            <a:r>
              <a:rPr lang="ca-ES" dirty="0" smtClean="0"/>
              <a:t>.</a:t>
            </a:r>
            <a:endParaRPr lang="ca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Comportava la obligació de recollir i recaptar el que calia pagar als </a:t>
            </a:r>
            <a:r>
              <a:rPr lang="ca-ES" dirty="0" err="1" smtClean="0"/>
              <a:t>cosenyors</a:t>
            </a:r>
            <a:r>
              <a:rPr lang="ca-ES" dirty="0" smtClean="0"/>
              <a:t>. Recordem que es pagava cada any de manera alternativa. Això va durar fins l’any 1993.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Calia, a més, comptabilitzar-ho i aleshores es van reforçar les estructures encarregades de recaptar i pagar: ho recollien els comuns que ho lliuraven al Consell, encarregat de pagar-ho als representants dels </a:t>
            </a:r>
            <a:r>
              <a:rPr lang="ca-ES" dirty="0" err="1" smtClean="0"/>
              <a:t>cosenyors</a:t>
            </a:r>
            <a:r>
              <a:rPr lang="ca-ES" dirty="0" smtClean="0"/>
              <a:t>. Surten els primers llibres de comptes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b="1" dirty="0" smtClean="0"/>
              <a:t>Com es recaptava la quístia</a:t>
            </a:r>
            <a:r>
              <a:rPr lang="ca-E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Apareixen dos conceptes, dos paraules totalment en desús avui en dia, però que fins ben entrat el segle XX eren molt conegudes i freqüents en el vocabulari del Consell General.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Els </a:t>
            </a:r>
            <a:r>
              <a:rPr lang="ca-ES" b="1" dirty="0" err="1" smtClean="0"/>
              <a:t>metadors</a:t>
            </a:r>
            <a:r>
              <a:rPr lang="ca-ES" dirty="0" smtClean="0"/>
              <a:t> i les </a:t>
            </a:r>
            <a:r>
              <a:rPr lang="ca-ES" b="1" dirty="0" smtClean="0"/>
              <a:t>avaries</a:t>
            </a:r>
            <a:r>
              <a:rPr lang="ca-ES" dirty="0" smtClean="0"/>
              <a:t>.</a:t>
            </a:r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endParaRPr lang="ca-ES" dirty="0" smtClean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16296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2256" y="0"/>
            <a:ext cx="9331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dirty="0"/>
          </a:p>
          <a:p>
            <a:r>
              <a:rPr lang="ca-ES" b="1" dirty="0" smtClean="0"/>
              <a:t>Els </a:t>
            </a:r>
            <a:r>
              <a:rPr lang="ca-ES" b="1" dirty="0" err="1" smtClean="0"/>
              <a:t>metadors</a:t>
            </a:r>
            <a:r>
              <a:rPr lang="ca-ES" b="1" dirty="0" smtClean="0"/>
              <a:t> i les avaries</a:t>
            </a:r>
            <a:r>
              <a:rPr lang="ca-ES" dirty="0" smtClean="0"/>
              <a:t>:</a:t>
            </a:r>
          </a:p>
          <a:p>
            <a:r>
              <a:rPr lang="ca-ES" dirty="0" smtClean="0"/>
              <a:t>Els </a:t>
            </a:r>
            <a:r>
              <a:rPr lang="ca-ES" dirty="0" err="1" smtClean="0"/>
              <a:t>metadors</a:t>
            </a:r>
            <a:r>
              <a:rPr lang="ca-ES" dirty="0" smtClean="0"/>
              <a:t> gravaven sobre els animals de </a:t>
            </a:r>
            <a:r>
              <a:rPr lang="ca-ES" b="1" dirty="0" smtClean="0"/>
              <a:t>peu rodó</a:t>
            </a:r>
            <a:r>
              <a:rPr lang="ca-ES" dirty="0" smtClean="0"/>
              <a:t>, vaques, cavalls, eugues, rucs, matxos....</a:t>
            </a:r>
          </a:p>
          <a:p>
            <a:r>
              <a:rPr lang="ca-ES" dirty="0" smtClean="0"/>
              <a:t>Les averies, sobre els animals de </a:t>
            </a:r>
            <a:r>
              <a:rPr lang="ca-ES" b="1" dirty="0" smtClean="0"/>
              <a:t>peu forcat </a:t>
            </a:r>
            <a:r>
              <a:rPr lang="ca-ES" dirty="0" smtClean="0"/>
              <a:t>i també sobre les </a:t>
            </a:r>
            <a:r>
              <a:rPr lang="ca-ES" b="1" dirty="0" smtClean="0"/>
              <a:t>garbes</a:t>
            </a:r>
            <a:r>
              <a:rPr lang="ca-ES" dirty="0" smtClean="0"/>
              <a:t>, formades per un conjunt de cavallons formats per una pila de garbes.</a:t>
            </a:r>
          </a:p>
          <a:p>
            <a:endParaRPr lang="ca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79" y="2320795"/>
            <a:ext cx="3707757" cy="246158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80088" y="4926783"/>
            <a:ext cx="400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err="1"/>
              <a:t>Metadors</a:t>
            </a:r>
            <a:r>
              <a:rPr lang="ca-ES" dirty="0" smtClean="0"/>
              <a:t>: Animals de peu </a:t>
            </a:r>
            <a:r>
              <a:rPr lang="ca-ES" dirty="0"/>
              <a:t>rodó: cavall, ruc, mula, matxo...</a:t>
            </a:r>
          </a:p>
        </p:txBody>
      </p:sp>
      <p:pic>
        <p:nvPicPr>
          <p:cNvPr id="6" name="Picture 2" descr="Pair of Pronghorn Antelope Hooves and Leg Skins Craft Quality Vintage Lot  No. 221103-SSS - Etsy Den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480" y="2320795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74" y="2320795"/>
            <a:ext cx="2902765" cy="387151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26341" y="4326618"/>
            <a:ext cx="258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Avaries</a:t>
            </a:r>
            <a:r>
              <a:rPr lang="ca-ES" dirty="0"/>
              <a:t>: </a:t>
            </a:r>
            <a:r>
              <a:rPr lang="ca-ES" dirty="0" smtClean="0"/>
              <a:t>Animals de peu </a:t>
            </a:r>
            <a:r>
              <a:rPr lang="ca-ES" dirty="0"/>
              <a:t>forcat: ovella, cabra, bou, vaca...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640574" y="5678539"/>
            <a:ext cx="201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Avaries</a:t>
            </a:r>
            <a:r>
              <a:rPr lang="ca-ES" dirty="0"/>
              <a:t>: </a:t>
            </a:r>
            <a:r>
              <a:rPr lang="ca-ES" dirty="0" smtClean="0"/>
              <a:t>Cavallons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8945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69" y="843087"/>
            <a:ext cx="9914948" cy="51466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71469" y="6153101"/>
            <a:ext cx="584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err="1" smtClean="0"/>
              <a:t>Metadors</a:t>
            </a:r>
            <a:r>
              <a:rPr lang="ca-ES" sz="1400" dirty="0" smtClean="0"/>
              <a:t> i avaries de l’any 1855</a:t>
            </a:r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914400" y="310393"/>
            <a:ext cx="726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Cada any es comptabilitzava el que devia aportar cada parròquia.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76491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35478" y="377505"/>
            <a:ext cx="933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La primera regulació del Consell, és un conegut privilegi de l’any 1419, que constitueix la creació del Consell de la Terra </a:t>
            </a:r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1216166"/>
            <a:ext cx="10016118" cy="47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Les reunions del Consell de la Terra.</a:t>
            </a:r>
          </a:p>
          <a:p>
            <a:endParaRPr lang="ca-ES" dirty="0"/>
          </a:p>
          <a:p>
            <a:pPr algn="just"/>
            <a:r>
              <a:rPr lang="ca-ES" dirty="0"/>
              <a:t>Abans de tenir una seu estable, el Consell de la Terra, </a:t>
            </a:r>
            <a:r>
              <a:rPr lang="ca-ES" dirty="0" smtClean="0"/>
              <a:t>alguns homes </a:t>
            </a:r>
            <a:r>
              <a:rPr lang="ca-ES" dirty="0"/>
              <a:t>per parròquia, es reunien als </a:t>
            </a:r>
            <a:r>
              <a:rPr lang="ca-ES" b="1" dirty="0"/>
              <a:t>porxos</a:t>
            </a:r>
            <a:r>
              <a:rPr lang="ca-ES" dirty="0"/>
              <a:t> de les esglésies o als </a:t>
            </a:r>
            <a:r>
              <a:rPr lang="ca-ES" b="1" dirty="0"/>
              <a:t>cementiris</a:t>
            </a:r>
            <a:r>
              <a:rPr lang="ca-ES" dirty="0"/>
              <a:t> d’aquestes</a:t>
            </a:r>
            <a:r>
              <a:rPr lang="ca-ES" dirty="0" smtClean="0"/>
              <a:t>.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L’any 1481, el Consell </a:t>
            </a:r>
            <a:r>
              <a:rPr lang="ca-ES" dirty="0" smtClean="0"/>
              <a:t>va comprar a </a:t>
            </a:r>
            <a:r>
              <a:rPr lang="ca-ES" dirty="0"/>
              <a:t>Andorra la Vella, al </a:t>
            </a:r>
            <a:r>
              <a:rPr lang="ca-ES" b="1" dirty="0"/>
              <a:t>cap del Carrer</a:t>
            </a:r>
            <a:r>
              <a:rPr lang="ca-ES" dirty="0"/>
              <a:t>, una propietat de Guillem </a:t>
            </a:r>
            <a:r>
              <a:rPr lang="ca-ES" dirty="0" err="1"/>
              <a:t>Cassany</a:t>
            </a:r>
            <a:r>
              <a:rPr lang="ca-ES" dirty="0"/>
              <a:t>: una era i un estable. Al llarg del temps i fins la compra definitiva a principis del XVIII de la Casa de la Vall </a:t>
            </a:r>
            <a:r>
              <a:rPr lang="ca-ES" dirty="0" smtClean="0"/>
              <a:t>hi ha documentades diverses reformes de la primitiva Casa.</a:t>
            </a:r>
            <a:endParaRPr lang="ca-ES" dirty="0"/>
          </a:p>
          <a:p>
            <a:r>
              <a:rPr lang="ca-ES" dirty="0"/>
              <a:t> </a:t>
            </a:r>
          </a:p>
          <a:p>
            <a:endParaRPr lang="ca-ES" dirty="0"/>
          </a:p>
          <a:p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934" y="2837318"/>
            <a:ext cx="5041125" cy="37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87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2256" y="151002"/>
            <a:ext cx="93319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ea typeface="Calibri" panose="020F0502020204030204" pitchFamily="34" charset="0"/>
              </a:rPr>
              <a:t>Cada any hi havia consells ordinaris i consells extraordinaris:</a:t>
            </a:r>
          </a:p>
          <a:p>
            <a:endParaRPr lang="ca-ES" b="1" dirty="0" smtClean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err="1" smtClean="0">
                <a:ea typeface="Calibri" panose="020F0502020204030204" pitchFamily="34" charset="0"/>
              </a:rPr>
              <a:t>Semana</a:t>
            </a:r>
            <a:r>
              <a:rPr lang="ca-ES" b="1" dirty="0" smtClean="0">
                <a:ea typeface="Calibri" panose="020F0502020204030204" pitchFamily="34" charset="0"/>
              </a:rPr>
              <a:t> Santa </a:t>
            </a:r>
            <a:r>
              <a:rPr lang="ca-ES" dirty="0" smtClean="0">
                <a:ea typeface="Calibri" panose="020F0502020204030204" pitchFamily="34" charset="0"/>
              </a:rPr>
              <a:t>(recaptar el tribut de la quèstia), anys parells bisbe. Es feia el mes de </a:t>
            </a:r>
            <a:r>
              <a:rPr lang="ca-ES" b="1" dirty="0" smtClean="0">
                <a:ea typeface="Calibri" panose="020F0502020204030204" pitchFamily="34" charset="0"/>
              </a:rPr>
              <a:t>març</a:t>
            </a:r>
            <a:r>
              <a:rPr lang="ca-ES" dirty="0" smtClean="0"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err="1" smtClean="0">
                <a:ea typeface="Calibri" panose="020F0502020204030204" pitchFamily="34" charset="0"/>
              </a:rPr>
              <a:t>Sancogesma</a:t>
            </a:r>
            <a:r>
              <a:rPr lang="ca-ES" dirty="0" smtClean="0">
                <a:ea typeface="Calibri" panose="020F0502020204030204" pitchFamily="34" charset="0"/>
              </a:rPr>
              <a:t> (nomenament de càrrecs públics, promulgació d’ordinacions, consellers, la meitat), </a:t>
            </a:r>
            <a:r>
              <a:rPr lang="ca-ES" b="1" dirty="0" smtClean="0">
                <a:ea typeface="Calibri" panose="020F0502020204030204" pitchFamily="34" charset="0"/>
              </a:rPr>
              <a:t>maig-juny</a:t>
            </a:r>
            <a:r>
              <a:rPr lang="ca-ES" dirty="0" smtClean="0"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err="1" smtClean="0">
                <a:ea typeface="Calibri" panose="020F0502020204030204" pitchFamily="34" charset="0"/>
              </a:rPr>
              <a:t>l’Afor</a:t>
            </a:r>
            <a:r>
              <a:rPr lang="ca-ES" dirty="0" smtClean="0">
                <a:ea typeface="Calibri" panose="020F0502020204030204" pitchFamily="34" charset="0"/>
              </a:rPr>
              <a:t> (per fixar el preu del blat), no hi havia una data fixa.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smtClean="0">
                <a:ea typeface="Calibri" panose="020F0502020204030204" pitchFamily="34" charset="0"/>
              </a:rPr>
              <a:t>Tots Sants </a:t>
            </a:r>
            <a:r>
              <a:rPr lang="ca-ES" dirty="0" smtClean="0">
                <a:ea typeface="Calibri" panose="020F0502020204030204" pitchFamily="34" charset="0"/>
              </a:rPr>
              <a:t>(l’any que es pagava la quèstia al consenyor francès), també es recaptava aquesta al Consell de Sant Andreu, </a:t>
            </a:r>
            <a:r>
              <a:rPr lang="ca-ES" b="1" dirty="0" smtClean="0">
                <a:ea typeface="Calibri" panose="020F0502020204030204" pitchFamily="34" charset="0"/>
              </a:rPr>
              <a:t>novembre.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smtClean="0">
                <a:ea typeface="Calibri" panose="020F0502020204030204" pitchFamily="34" charset="0"/>
              </a:rPr>
              <a:t>Sant Andreu </a:t>
            </a:r>
            <a:r>
              <a:rPr lang="ca-ES" dirty="0" smtClean="0">
                <a:ea typeface="Calibri" panose="020F0502020204030204" pitchFamily="34" charset="0"/>
              </a:rPr>
              <a:t>(es rebien els diners de les contribucions de les parròquies per al manteniment del Consell, etc.) </a:t>
            </a:r>
            <a:r>
              <a:rPr lang="ca-ES" b="1" dirty="0" smtClean="0">
                <a:ea typeface="Calibri" panose="020F0502020204030204" pitchFamily="34" charset="0"/>
              </a:rPr>
              <a:t>novembre</a:t>
            </a:r>
            <a:r>
              <a:rPr lang="ca-ES" dirty="0" smtClean="0">
                <a:ea typeface="Calibri" panose="020F0502020204030204" pitchFamily="34" charset="0"/>
              </a:rPr>
              <a:t> i s'efectuaven diversos pagaments.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el de </a:t>
            </a:r>
            <a:r>
              <a:rPr lang="ca-ES" b="1" dirty="0" smtClean="0">
                <a:ea typeface="Calibri" panose="020F0502020204030204" pitchFamily="34" charset="0"/>
              </a:rPr>
              <a:t>Sant Tomàs </a:t>
            </a:r>
            <a:r>
              <a:rPr lang="ca-ES" dirty="0" smtClean="0">
                <a:ea typeface="Calibri" panose="020F0502020204030204" pitchFamily="34" charset="0"/>
              </a:rPr>
              <a:t>(jurament de càrrecs i, a més a més, s’efectuava el passament de comptes) </a:t>
            </a:r>
            <a:r>
              <a:rPr lang="ca-ES" b="1" dirty="0" smtClean="0">
                <a:ea typeface="Calibri" panose="020F0502020204030204" pitchFamily="34" charset="0"/>
              </a:rPr>
              <a:t>desembre</a:t>
            </a:r>
            <a:r>
              <a:rPr lang="ca-ES" dirty="0" smtClean="0">
                <a:ea typeface="Calibri" panose="020F0502020204030204" pitchFamily="34" charset="0"/>
              </a:rPr>
              <a:t>. El dinar de la perdiu.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>
                <a:ea typeface="Calibri" panose="020F0502020204030204" pitchFamily="34" charset="0"/>
              </a:rPr>
              <a:t>A part, cada any es feien diferents sessions extraordinàries.</a:t>
            </a:r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9" y="3956214"/>
            <a:ext cx="11298049" cy="18405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71469" y="6153101"/>
            <a:ext cx="584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/>
              <a:t>1728</a:t>
            </a:r>
            <a:r>
              <a:rPr lang="ca-ES" dirty="0" smtClean="0"/>
              <a:t>. </a:t>
            </a:r>
            <a:r>
              <a:rPr lang="ca-ES" sz="1400" dirty="0" smtClean="0"/>
              <a:t>Perdius pel Consell de Sant Tomàs. ASC 36.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167424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Nomenaments i càrrecs</a:t>
            </a:r>
          </a:p>
          <a:p>
            <a:endParaRPr lang="ca-ES" dirty="0"/>
          </a:p>
          <a:p>
            <a:r>
              <a:rPr lang="ca-ES" dirty="0"/>
              <a:t>Hi ha un seguit de càrrecs que </a:t>
            </a:r>
            <a:r>
              <a:rPr lang="ca-ES" dirty="0" smtClean="0"/>
              <a:t>nomenava </a:t>
            </a:r>
            <a:r>
              <a:rPr lang="ca-ES" dirty="0"/>
              <a:t>directament el Consell. </a:t>
            </a:r>
          </a:p>
          <a:p>
            <a:endParaRPr lang="ca-ES" dirty="0"/>
          </a:p>
          <a:p>
            <a:r>
              <a:rPr lang="ca-ES" dirty="0"/>
              <a:t>La majoria de les persones que </a:t>
            </a:r>
            <a:r>
              <a:rPr lang="ca-ES" dirty="0" smtClean="0"/>
              <a:t>ocupaven </a:t>
            </a:r>
            <a:r>
              <a:rPr lang="ca-ES" dirty="0"/>
              <a:t>aquests càrrecs </a:t>
            </a:r>
            <a:r>
              <a:rPr lang="ca-ES" dirty="0" smtClean="0"/>
              <a:t>eren consellers. Hi havia una carrera política: </a:t>
            </a:r>
            <a:r>
              <a:rPr lang="ca-ES" dirty="0" err="1" smtClean="0"/>
              <a:t>mostafàs</a:t>
            </a:r>
            <a:r>
              <a:rPr lang="ca-ES" dirty="0" smtClean="0"/>
              <a:t> i </a:t>
            </a:r>
            <a:r>
              <a:rPr lang="ca-ES" dirty="0" err="1" smtClean="0"/>
              <a:t>vehedors</a:t>
            </a:r>
            <a:r>
              <a:rPr lang="ca-ES" dirty="0" smtClean="0"/>
              <a:t>, capitans que s’anomenaven al Consell </a:t>
            </a:r>
            <a:r>
              <a:rPr lang="ca-ES" dirty="0"/>
              <a:t>de </a:t>
            </a:r>
            <a:r>
              <a:rPr lang="ca-ES" dirty="0" err="1"/>
              <a:t>Sancogesma</a:t>
            </a:r>
            <a:r>
              <a:rPr lang="ca-ES" dirty="0"/>
              <a:t> (maig-juny) </a:t>
            </a:r>
            <a:r>
              <a:rPr lang="ca-ES" dirty="0" smtClean="0"/>
              <a:t>, cònsol segon, cònsol en cap, conseller:</a:t>
            </a:r>
          </a:p>
          <a:p>
            <a:endParaRPr lang="ca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Hi </a:t>
            </a:r>
            <a:r>
              <a:rPr lang="ca-ES" dirty="0"/>
              <a:t>ha els notaris que fan </a:t>
            </a:r>
            <a:r>
              <a:rPr lang="ca-ES" dirty="0" smtClean="0"/>
              <a:t>de </a:t>
            </a:r>
            <a:r>
              <a:rPr lang="ca-ES" b="1" dirty="0" smtClean="0"/>
              <a:t>secretaris</a:t>
            </a:r>
            <a:r>
              <a:rPr lang="ca-ES" b="1" dirty="0"/>
              <a:t>, els </a:t>
            </a:r>
            <a:r>
              <a:rPr lang="ca-ES" b="1" dirty="0" smtClean="0"/>
              <a:t>col·lectors i els conters</a:t>
            </a:r>
            <a:r>
              <a:rPr lang="ca-E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/>
              <a:t>Al segle XIX, </a:t>
            </a:r>
            <a:r>
              <a:rPr lang="ca-ES" dirty="0" smtClean="0"/>
              <a:t>apareixen els </a:t>
            </a:r>
            <a:r>
              <a:rPr lang="ca-ES" b="1" dirty="0" smtClean="0"/>
              <a:t>nuncis</a:t>
            </a:r>
            <a:r>
              <a:rPr lang="ca-ES" dirty="0"/>
              <a:t>, paguen al  </a:t>
            </a:r>
            <a:r>
              <a:rPr lang="ca-ES" b="1" dirty="0" err="1"/>
              <a:t>llosador</a:t>
            </a:r>
            <a:r>
              <a:rPr lang="ca-ES" b="1" dirty="0"/>
              <a:t>, campaner </a:t>
            </a:r>
            <a:r>
              <a:rPr lang="ca-ES" dirty="0"/>
              <a:t>i al que </a:t>
            </a:r>
            <a:r>
              <a:rPr lang="ca-ES" b="1" dirty="0"/>
              <a:t>porta les </a:t>
            </a:r>
            <a:r>
              <a:rPr lang="ca-ES" b="1" dirty="0" smtClean="0"/>
              <a:t>banderes i el tabernacle, el cuiner </a:t>
            </a:r>
            <a:r>
              <a:rPr lang="ca-ES" b="1" dirty="0"/>
              <a:t>i el que renta la roba</a:t>
            </a:r>
            <a:r>
              <a:rPr lang="ca-E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A </a:t>
            </a:r>
            <a:r>
              <a:rPr lang="ca-ES" dirty="0"/>
              <a:t>la confraria de paraires de Sant Pere Màrtir, </a:t>
            </a:r>
            <a:r>
              <a:rPr lang="ca-ES" dirty="0" smtClean="0"/>
              <a:t>el Consell anomena sobreposats</a:t>
            </a:r>
            <a:r>
              <a:rPr lang="ca-ES" dirty="0"/>
              <a:t>, </a:t>
            </a:r>
            <a:r>
              <a:rPr lang="ca-ES" dirty="0" err="1"/>
              <a:t>sobreinstants</a:t>
            </a:r>
            <a:r>
              <a:rPr lang="ca-ES" dirty="0"/>
              <a:t> i pesadors. Aquests no són consellers.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També </a:t>
            </a:r>
            <a:r>
              <a:rPr lang="ca-ES" dirty="0"/>
              <a:t>s’anomenen consellers per assistir a les </a:t>
            </a:r>
            <a:r>
              <a:rPr lang="ca-ES" dirty="0" smtClean="0"/>
              <a:t>Corts. Durant el temps que duren les Corts, el Consell hi envia dos consellers, </a:t>
            </a:r>
            <a:r>
              <a:rPr lang="ca-ES" dirty="0" err="1" smtClean="0"/>
              <a:t>rahonadors</a:t>
            </a:r>
            <a:r>
              <a:rPr lang="ca-ES" dirty="0" smtClean="0"/>
              <a:t>, per una setmana.</a:t>
            </a:r>
            <a:endParaRPr lang="ca-ES" dirty="0"/>
          </a:p>
          <a:p>
            <a:pPr algn="just"/>
            <a:r>
              <a:rPr lang="ca-ES" dirty="0"/>
              <a:t>1660</a:t>
            </a:r>
            <a:r>
              <a:rPr lang="ca-ES" i="1" dirty="0"/>
              <a:t>... Dit dia </a:t>
            </a:r>
            <a:r>
              <a:rPr lang="ca-ES" i="1" dirty="0" err="1"/>
              <a:t>areste</a:t>
            </a:r>
            <a:r>
              <a:rPr lang="ca-ES" i="1" dirty="0"/>
              <a:t> la Junta que atès les Corts són obertes y per </a:t>
            </a:r>
            <a:r>
              <a:rPr lang="ca-ES" i="1" dirty="0" smtClean="0"/>
              <a:t>estalviar </a:t>
            </a:r>
            <a:r>
              <a:rPr lang="ca-ES" i="1" dirty="0"/>
              <a:t>un consell troben </a:t>
            </a:r>
            <a:r>
              <a:rPr lang="ca-ES" i="1" dirty="0" err="1"/>
              <a:t>raonadós</a:t>
            </a:r>
            <a:r>
              <a:rPr lang="ca-ES" i="1" dirty="0"/>
              <a:t>, so és, </a:t>
            </a:r>
            <a:r>
              <a:rPr lang="ca-ES" b="1" i="1" dirty="0"/>
              <a:t>la primera </a:t>
            </a:r>
            <a:r>
              <a:rPr lang="ca-ES" b="1" i="1" dirty="0" err="1"/>
              <a:t>semmana</a:t>
            </a:r>
            <a:r>
              <a:rPr lang="ca-ES" b="1" i="1" dirty="0"/>
              <a:t> </a:t>
            </a:r>
            <a:r>
              <a:rPr lang="ca-ES" i="1" dirty="0"/>
              <a:t>ha Guillem Bons, de Ordino, y ha Andreu Pal, de Sant Julià, y la </a:t>
            </a:r>
            <a:r>
              <a:rPr lang="ca-ES" b="1" i="1" dirty="0"/>
              <a:t>segona </a:t>
            </a:r>
            <a:r>
              <a:rPr lang="ca-ES" b="1" i="1" dirty="0" err="1"/>
              <a:t>semmana</a:t>
            </a:r>
            <a:r>
              <a:rPr lang="ca-ES" b="1" i="1" dirty="0"/>
              <a:t> </a:t>
            </a:r>
            <a:r>
              <a:rPr lang="ca-ES" i="1" dirty="0"/>
              <a:t>ha Joan </a:t>
            </a:r>
            <a:r>
              <a:rPr lang="ca-ES" i="1" dirty="0" err="1"/>
              <a:t>Montanya</a:t>
            </a:r>
            <a:r>
              <a:rPr lang="ca-ES" i="1" dirty="0"/>
              <a:t>, de les Caldes, y ha Joan Soler, de Ordino, y també los </a:t>
            </a:r>
            <a:r>
              <a:rPr lang="ca-ES" i="1" dirty="0" err="1"/>
              <a:t>arraonadós</a:t>
            </a:r>
            <a:r>
              <a:rPr lang="ca-ES" i="1" dirty="0"/>
              <a:t> se troben la primera </a:t>
            </a:r>
            <a:r>
              <a:rPr lang="ca-ES" i="1" dirty="0" err="1"/>
              <a:t>semmana</a:t>
            </a:r>
            <a:r>
              <a:rPr lang="ca-ES" i="1" dirty="0"/>
              <a:t>, junt </a:t>
            </a:r>
            <a:r>
              <a:rPr lang="ca-ES" i="1" dirty="0" err="1"/>
              <a:t>ab</a:t>
            </a:r>
            <a:r>
              <a:rPr lang="ca-ES" i="1" dirty="0"/>
              <a:t> los de Consell de Andorra, lo[s] </a:t>
            </a:r>
            <a:r>
              <a:rPr lang="ca-ES" i="1" dirty="0" err="1"/>
              <a:t>pendran</a:t>
            </a:r>
            <a:r>
              <a:rPr lang="ca-ES" i="1" dirty="0"/>
              <a:t> de jurament conforme se </a:t>
            </a:r>
            <a:r>
              <a:rPr lang="ca-ES" i="1" dirty="0" err="1"/>
              <a:t>acustuma</a:t>
            </a:r>
            <a:r>
              <a:rPr lang="ca-ES" i="1" dirty="0"/>
              <a:t> al jutge vindrà, </a:t>
            </a:r>
            <a:r>
              <a:rPr lang="ca-ES" i="1" dirty="0" err="1"/>
              <a:t>ab</a:t>
            </a:r>
            <a:r>
              <a:rPr lang="ca-ES" i="1" dirty="0"/>
              <a:t> tal que si lo jutge de </a:t>
            </a:r>
            <a:r>
              <a:rPr lang="ca-ES" i="1" dirty="0" err="1"/>
              <a:t>Fransa</a:t>
            </a:r>
            <a:r>
              <a:rPr lang="ca-ES" i="1" dirty="0"/>
              <a:t> </a:t>
            </a:r>
            <a:r>
              <a:rPr lang="ca-ES" i="1" dirty="0" err="1"/>
              <a:t>supstitueix</a:t>
            </a:r>
            <a:r>
              <a:rPr lang="ca-ES" i="1" dirty="0"/>
              <a:t>, que </a:t>
            </a:r>
            <a:r>
              <a:rPr lang="ca-ES" i="1" dirty="0" err="1"/>
              <a:t>tinguen</a:t>
            </a:r>
            <a:r>
              <a:rPr lang="ca-ES" i="1" dirty="0"/>
              <a:t> les cartes de la </a:t>
            </a:r>
            <a:r>
              <a:rPr lang="ca-ES" i="1" dirty="0" err="1"/>
              <a:t>supstitució</a:t>
            </a:r>
            <a:r>
              <a:rPr lang="ca-ES" i="1" dirty="0"/>
              <a:t>, lo tot se </a:t>
            </a:r>
            <a:r>
              <a:rPr lang="ca-ES" i="1" dirty="0" err="1"/>
              <a:t>mane</a:t>
            </a:r>
            <a:r>
              <a:rPr lang="ca-ES" i="1" dirty="0"/>
              <a:t> en pena del cot. </a:t>
            </a:r>
            <a:endParaRPr lang="es-ES" i="1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99074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6" y="125835"/>
            <a:ext cx="8391191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108747" y="641534"/>
            <a:ext cx="29613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/>
              <a:t>1729 maig 30</a:t>
            </a:r>
            <a:r>
              <a:rPr lang="ca-ES" dirty="0" smtClean="0"/>
              <a:t>. </a:t>
            </a:r>
            <a:r>
              <a:rPr lang="ca-ES" sz="1400" dirty="0" smtClean="0"/>
              <a:t>Nominació de </a:t>
            </a:r>
            <a:r>
              <a:rPr lang="ca-ES" sz="1400" dirty="0" err="1" smtClean="0"/>
              <a:t>mostafasos</a:t>
            </a:r>
            <a:r>
              <a:rPr lang="ca-ES" sz="1400" dirty="0" smtClean="0"/>
              <a:t>, </a:t>
            </a:r>
            <a:r>
              <a:rPr lang="ca-ES" sz="1400" dirty="0" err="1" smtClean="0"/>
              <a:t>vehedors</a:t>
            </a:r>
            <a:r>
              <a:rPr lang="ca-ES" sz="1400" dirty="0" smtClean="0"/>
              <a:t> i capitans. ASC 36.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198796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009" y="0"/>
            <a:ext cx="943761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Actuació d’un </a:t>
            </a:r>
            <a:r>
              <a:rPr lang="ca-ES" b="1" dirty="0" err="1"/>
              <a:t>mostafà</a:t>
            </a:r>
            <a:r>
              <a:rPr lang="ca-ES" b="1" dirty="0"/>
              <a:t>:</a:t>
            </a:r>
          </a:p>
          <a:p>
            <a:pPr algn="just"/>
            <a:r>
              <a:rPr lang="es-ES" dirty="0"/>
              <a:t>1720…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dia</a:t>
            </a:r>
            <a:r>
              <a:rPr lang="es-ES" i="1" dirty="0"/>
              <a:t>, a vista de un </a:t>
            </a:r>
            <a:r>
              <a:rPr lang="es-ES" i="1" dirty="0" err="1"/>
              <a:t>cot</a:t>
            </a:r>
            <a:r>
              <a:rPr lang="es-ES" i="1" dirty="0"/>
              <a:t> que lo </a:t>
            </a:r>
            <a:r>
              <a:rPr lang="es-ES" i="1" dirty="0" err="1"/>
              <a:t>Concell</a:t>
            </a:r>
            <a:r>
              <a:rPr lang="es-ES" i="1" dirty="0"/>
              <a:t> de la Vall </a:t>
            </a:r>
            <a:r>
              <a:rPr lang="es-ES" i="1" dirty="0" err="1"/>
              <a:t>feu</a:t>
            </a:r>
            <a:r>
              <a:rPr lang="es-ES" i="1" dirty="0"/>
              <a:t> a </a:t>
            </a:r>
            <a:r>
              <a:rPr lang="es-ES" i="1" dirty="0" err="1"/>
              <a:t>l’hostalé</a:t>
            </a:r>
            <a:r>
              <a:rPr lang="es-ES" i="1" dirty="0"/>
              <a:t> de Andorra per </a:t>
            </a:r>
            <a:r>
              <a:rPr lang="es-ES" i="1" dirty="0" err="1"/>
              <a:t>aver</a:t>
            </a:r>
            <a:r>
              <a:rPr lang="es-ES" i="1" dirty="0"/>
              <a:t> </a:t>
            </a:r>
            <a:r>
              <a:rPr lang="es-ES" i="1" dirty="0" err="1"/>
              <a:t>venut</a:t>
            </a:r>
            <a:r>
              <a:rPr lang="es-ES" i="1" dirty="0"/>
              <a:t> lo vi a </a:t>
            </a:r>
            <a:r>
              <a:rPr lang="es-ES" i="1" dirty="0" err="1"/>
              <a:t>l’hostal</a:t>
            </a:r>
            <a:r>
              <a:rPr lang="es-ES" i="1" dirty="0"/>
              <a:t> </a:t>
            </a:r>
            <a:r>
              <a:rPr lang="es-ES" i="1" dirty="0" err="1"/>
              <a:t>sent</a:t>
            </a:r>
            <a:r>
              <a:rPr lang="es-ES" i="1" dirty="0"/>
              <a:t> que lo </a:t>
            </a:r>
            <a:r>
              <a:rPr lang="es-ES" i="1" dirty="0" err="1"/>
              <a:t>mostafà</a:t>
            </a:r>
            <a:r>
              <a:rPr lang="es-ES" i="1" dirty="0"/>
              <a:t> no lo i </a:t>
            </a:r>
            <a:r>
              <a:rPr lang="es-ES" i="1" dirty="0" err="1"/>
              <a:t>avie</a:t>
            </a:r>
            <a:r>
              <a:rPr lang="es-ES" i="1" dirty="0"/>
              <a:t> </a:t>
            </a:r>
            <a:r>
              <a:rPr lang="es-ES" i="1" dirty="0" err="1"/>
              <a:t>passat</a:t>
            </a:r>
            <a:r>
              <a:rPr lang="es-ES" i="1" dirty="0"/>
              <a:t> per </a:t>
            </a:r>
            <a:r>
              <a:rPr lang="es-ES" i="1" dirty="0" err="1"/>
              <a:t>rebedó</a:t>
            </a:r>
            <a:r>
              <a:rPr lang="es-ES" i="1" dirty="0"/>
              <a:t> y </a:t>
            </a:r>
            <a:r>
              <a:rPr lang="es-ES" i="1" dirty="0" err="1"/>
              <a:t>així</a:t>
            </a:r>
            <a:r>
              <a:rPr lang="es-ES" i="1" dirty="0"/>
              <a:t>, </a:t>
            </a:r>
            <a:r>
              <a:rPr lang="es-ES" i="1" dirty="0" err="1"/>
              <a:t>ohides</a:t>
            </a:r>
            <a:r>
              <a:rPr lang="es-ES" i="1" dirty="0"/>
              <a:t> las </a:t>
            </a:r>
            <a:r>
              <a:rPr lang="es-ES" i="1" dirty="0" err="1"/>
              <a:t>rahons</a:t>
            </a:r>
            <a:r>
              <a:rPr lang="es-ES" i="1" dirty="0"/>
              <a:t> de </a:t>
            </a:r>
            <a:r>
              <a:rPr lang="es-ES" i="1" dirty="0" err="1"/>
              <a:t>l’hostalé</a:t>
            </a:r>
            <a:r>
              <a:rPr lang="es-ES" i="1" dirty="0"/>
              <a:t> y del </a:t>
            </a:r>
            <a:r>
              <a:rPr lang="es-ES" i="1" dirty="0" err="1"/>
              <a:t>mostafà</a:t>
            </a:r>
            <a:r>
              <a:rPr lang="es-ES" i="1" dirty="0"/>
              <a:t>, lo </a:t>
            </a:r>
            <a:r>
              <a:rPr lang="es-ES" i="1" dirty="0" err="1"/>
              <a:t>Concell</a:t>
            </a:r>
            <a:r>
              <a:rPr lang="es-ES" i="1" dirty="0"/>
              <a:t> de la Vall fa </a:t>
            </a:r>
            <a:r>
              <a:rPr lang="es-ES" i="1" dirty="0" err="1"/>
              <a:t>declaració</a:t>
            </a:r>
            <a:r>
              <a:rPr lang="es-ES" i="1" dirty="0"/>
              <a:t> que lo </a:t>
            </a:r>
            <a:r>
              <a:rPr lang="es-ES" i="1" dirty="0" err="1"/>
              <a:t>cot</a:t>
            </a:r>
            <a:r>
              <a:rPr lang="es-ES" i="1" dirty="0"/>
              <a:t> </a:t>
            </a:r>
            <a:r>
              <a:rPr lang="es-ES" i="1" dirty="0" err="1"/>
              <a:t>és</a:t>
            </a:r>
            <a:r>
              <a:rPr lang="es-ES" i="1" dirty="0"/>
              <a:t> ben </a:t>
            </a:r>
            <a:r>
              <a:rPr lang="es-ES" i="1" dirty="0" err="1"/>
              <a:t>fet</a:t>
            </a:r>
            <a:r>
              <a:rPr lang="es-ES" i="1" dirty="0"/>
              <a:t>, y se mane a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hostalé</a:t>
            </a:r>
            <a:r>
              <a:rPr lang="es-ES" i="1" dirty="0"/>
              <a:t> que de esta ora en </a:t>
            </a:r>
            <a:r>
              <a:rPr lang="es-ES" b="1" i="1" dirty="0" err="1"/>
              <a:t>avant</a:t>
            </a:r>
            <a:r>
              <a:rPr lang="es-ES" b="1" i="1" dirty="0"/>
              <a:t>, en arribar ab lo vi, que </a:t>
            </a:r>
            <a:r>
              <a:rPr lang="es-ES" b="1" i="1" dirty="0" err="1"/>
              <a:t>vage</a:t>
            </a:r>
            <a:r>
              <a:rPr lang="es-ES" b="1" i="1" dirty="0"/>
              <a:t> o </a:t>
            </a:r>
            <a:r>
              <a:rPr lang="es-ES" b="1" i="1" dirty="0" err="1"/>
              <a:t>envie</a:t>
            </a:r>
            <a:r>
              <a:rPr lang="es-ES" b="1" i="1" dirty="0"/>
              <a:t> a cercar lo </a:t>
            </a:r>
            <a:r>
              <a:rPr lang="es-ES" b="1" i="1" dirty="0" err="1"/>
              <a:t>mostafà</a:t>
            </a:r>
            <a:r>
              <a:rPr lang="es-ES" b="1" i="1" dirty="0"/>
              <a:t> per tastar lo vi antes de </a:t>
            </a:r>
            <a:r>
              <a:rPr lang="es-ES" b="1" i="1" dirty="0" err="1"/>
              <a:t>buidar</a:t>
            </a:r>
            <a:r>
              <a:rPr lang="es-ES" b="1" i="1" dirty="0"/>
              <a:t>-lo a </a:t>
            </a:r>
            <a:r>
              <a:rPr lang="es-ES" b="1" i="1" dirty="0" err="1"/>
              <a:t>l’hostal</a:t>
            </a:r>
            <a:r>
              <a:rPr lang="es-ES" b="1" i="1" dirty="0"/>
              <a:t>.</a:t>
            </a:r>
            <a:r>
              <a:rPr lang="es-ES" i="1" dirty="0"/>
              <a:t> Lo </a:t>
            </a:r>
            <a:r>
              <a:rPr lang="es-ES" i="1" dirty="0" err="1"/>
              <a:t>tot</a:t>
            </a:r>
            <a:r>
              <a:rPr lang="es-ES" i="1" dirty="0"/>
              <a:t> se mane en pena del </a:t>
            </a:r>
            <a:r>
              <a:rPr lang="es-ES" i="1" dirty="0" err="1"/>
              <a:t>cot</a:t>
            </a:r>
            <a:r>
              <a:rPr lang="es-ES" i="1" dirty="0"/>
              <a:t> de la Terra.</a:t>
            </a:r>
          </a:p>
          <a:p>
            <a:pPr algn="just"/>
            <a:endParaRPr lang="ca-ES" dirty="0" smtClean="0"/>
          </a:p>
          <a:p>
            <a:pPr algn="just"/>
            <a:r>
              <a:rPr lang="es-ES" dirty="0" smtClean="0"/>
              <a:t>1699 </a:t>
            </a:r>
            <a:r>
              <a:rPr lang="es-ES" dirty="0" err="1" smtClean="0"/>
              <a:t>Dit</a:t>
            </a:r>
            <a:r>
              <a:rPr lang="es-ES" dirty="0" smtClean="0"/>
              <a:t> </a:t>
            </a:r>
            <a:r>
              <a:rPr lang="es-ES" dirty="0" err="1" smtClean="0"/>
              <a:t>dia</a:t>
            </a:r>
            <a:r>
              <a:rPr lang="es-ES" dirty="0" smtClean="0"/>
              <a:t> </a:t>
            </a:r>
            <a:r>
              <a:rPr lang="es-ES" dirty="0" err="1" smtClean="0"/>
              <a:t>areste</a:t>
            </a:r>
            <a:r>
              <a:rPr lang="es-ES" dirty="0" smtClean="0"/>
              <a:t> lo </a:t>
            </a:r>
            <a:r>
              <a:rPr lang="es-ES" dirty="0" err="1" smtClean="0"/>
              <a:t>Consell</a:t>
            </a:r>
            <a:r>
              <a:rPr lang="es-ES" dirty="0" smtClean="0"/>
              <a:t> que se </a:t>
            </a:r>
            <a:r>
              <a:rPr lang="es-ES" dirty="0" err="1" smtClean="0"/>
              <a:t>fasse</a:t>
            </a:r>
            <a:r>
              <a:rPr lang="es-ES" dirty="0" smtClean="0"/>
              <a:t> una </a:t>
            </a:r>
            <a:r>
              <a:rPr lang="es-ES" dirty="0" err="1" smtClean="0"/>
              <a:t>vesura</a:t>
            </a:r>
            <a:r>
              <a:rPr lang="es-ES" dirty="0" smtClean="0"/>
              <a:t> general de </a:t>
            </a:r>
            <a:r>
              <a:rPr lang="es-ES" dirty="0" err="1" smtClean="0"/>
              <a:t>pessos</a:t>
            </a:r>
            <a:r>
              <a:rPr lang="es-ES" dirty="0" smtClean="0"/>
              <a:t> y canes y romanes y </a:t>
            </a:r>
            <a:r>
              <a:rPr lang="es-ES" dirty="0" err="1" smtClean="0"/>
              <a:t>altres</a:t>
            </a:r>
            <a:r>
              <a:rPr lang="es-ES" dirty="0" smtClean="0"/>
              <a:t> </a:t>
            </a:r>
            <a:r>
              <a:rPr lang="es-ES" dirty="0" err="1" smtClean="0"/>
              <a:t>yn</a:t>
            </a:r>
            <a:r>
              <a:rPr lang="es-ES" dirty="0" smtClean="0"/>
              <a:t>[s]</a:t>
            </a:r>
            <a:r>
              <a:rPr lang="es-ES" dirty="0" err="1" smtClean="0"/>
              <a:t>trumens</a:t>
            </a:r>
            <a:r>
              <a:rPr lang="es-ES" dirty="0" smtClean="0"/>
              <a:t> </a:t>
            </a:r>
            <a:r>
              <a:rPr lang="es-ES" dirty="0" err="1" smtClean="0"/>
              <a:t>tocant</a:t>
            </a:r>
            <a:r>
              <a:rPr lang="es-ES" dirty="0" smtClean="0"/>
              <a:t> a la política de la </a:t>
            </a:r>
            <a:r>
              <a:rPr lang="es-ES" dirty="0" err="1" smtClean="0"/>
              <a:t>Vall</a:t>
            </a:r>
            <a:r>
              <a:rPr lang="es-ES" dirty="0" smtClean="0"/>
              <a:t>, y se done </a:t>
            </a:r>
            <a:r>
              <a:rPr lang="es-ES" dirty="0" err="1" smtClean="0"/>
              <a:t>orde</a:t>
            </a:r>
            <a:r>
              <a:rPr lang="es-ES" dirty="0" smtClean="0"/>
              <a:t> que y </a:t>
            </a:r>
            <a:r>
              <a:rPr lang="es-ES" dirty="0" err="1" smtClean="0"/>
              <a:t>vaje</a:t>
            </a:r>
            <a:r>
              <a:rPr lang="es-ES" dirty="0" smtClean="0"/>
              <a:t> per seguir totes les </a:t>
            </a:r>
            <a:r>
              <a:rPr lang="es-ES" dirty="0" err="1" smtClean="0"/>
              <a:t>parròquies</a:t>
            </a:r>
            <a:r>
              <a:rPr lang="es-ES" dirty="0" smtClean="0"/>
              <a:t> ab </a:t>
            </a:r>
            <a:r>
              <a:rPr lang="es-ES" dirty="0" err="1" smtClean="0"/>
              <a:t>asistència</a:t>
            </a:r>
            <a:r>
              <a:rPr lang="es-ES" dirty="0" smtClean="0"/>
              <a:t> del </a:t>
            </a:r>
            <a:r>
              <a:rPr lang="es-ES" dirty="0" err="1" smtClean="0"/>
              <a:t>mostasà</a:t>
            </a:r>
            <a:r>
              <a:rPr lang="es-ES" dirty="0" smtClean="0"/>
              <a:t> de cada </a:t>
            </a:r>
            <a:r>
              <a:rPr lang="es-ES" dirty="0" err="1" smtClean="0"/>
              <a:t>parròquia</a:t>
            </a:r>
            <a:r>
              <a:rPr lang="es-ES" dirty="0" smtClean="0"/>
              <a:t>. Y se done </a:t>
            </a:r>
            <a:r>
              <a:rPr lang="es-ES" dirty="0" err="1" smtClean="0"/>
              <a:t>orde</a:t>
            </a:r>
            <a:r>
              <a:rPr lang="es-ES" dirty="0" smtClean="0"/>
              <a:t> a Antoni </a:t>
            </a:r>
            <a:r>
              <a:rPr lang="es-ES" dirty="0" err="1" smtClean="0"/>
              <a:t>Guillemó</a:t>
            </a:r>
            <a:r>
              <a:rPr lang="es-ES" dirty="0" smtClean="0"/>
              <a:t> y </a:t>
            </a:r>
            <a:r>
              <a:rPr lang="es-ES" dirty="0" err="1" smtClean="0"/>
              <a:t>Morer</a:t>
            </a:r>
            <a:r>
              <a:rPr lang="es-ES" dirty="0" smtClean="0"/>
              <a:t> que </a:t>
            </a:r>
            <a:r>
              <a:rPr lang="es-ES" dirty="0" err="1" smtClean="0"/>
              <a:t>seguesque</a:t>
            </a:r>
            <a:r>
              <a:rPr lang="es-ES" dirty="0" smtClean="0"/>
              <a:t> les </a:t>
            </a:r>
            <a:r>
              <a:rPr lang="es-ES" dirty="0" err="1" smtClean="0"/>
              <a:t>paròquies</a:t>
            </a:r>
            <a:r>
              <a:rPr lang="es-ES" dirty="0" smtClean="0"/>
              <a:t> de sí al </a:t>
            </a:r>
            <a:r>
              <a:rPr lang="es-ES" dirty="0" err="1" smtClean="0"/>
              <a:t>dia</a:t>
            </a:r>
            <a:r>
              <a:rPr lang="es-ES" dirty="0" smtClean="0"/>
              <a:t> de </a:t>
            </a:r>
            <a:r>
              <a:rPr lang="es-ES" dirty="0" err="1" smtClean="0"/>
              <a:t>Sant</a:t>
            </a:r>
            <a:r>
              <a:rPr lang="es-ES" dirty="0" smtClean="0"/>
              <a:t> Juan de </a:t>
            </a:r>
            <a:r>
              <a:rPr lang="es-ES" dirty="0" err="1" smtClean="0"/>
              <a:t>juni</a:t>
            </a:r>
            <a:r>
              <a:rPr lang="es-ES" dirty="0" smtClean="0"/>
              <a:t> que </a:t>
            </a:r>
            <a:r>
              <a:rPr lang="es-ES" dirty="0" err="1" smtClean="0"/>
              <a:t>sie</a:t>
            </a:r>
            <a:r>
              <a:rPr lang="es-ES" dirty="0" smtClean="0"/>
              <a:t> feta dita </a:t>
            </a:r>
            <a:r>
              <a:rPr lang="es-ES" dirty="0" err="1" smtClean="0"/>
              <a:t>vesura</a:t>
            </a:r>
            <a:r>
              <a:rPr lang="es-ES" dirty="0" smtClean="0"/>
              <a:t>. Y lo </a:t>
            </a:r>
            <a:r>
              <a:rPr lang="es-ES" dirty="0" err="1" smtClean="0"/>
              <a:t>dia</a:t>
            </a:r>
            <a:r>
              <a:rPr lang="es-ES" dirty="0" smtClean="0"/>
              <a:t> y </a:t>
            </a:r>
            <a:r>
              <a:rPr lang="es-ES" dirty="0" err="1" smtClean="0"/>
              <a:t>anirà</a:t>
            </a:r>
            <a:r>
              <a:rPr lang="es-ES" dirty="0" smtClean="0"/>
              <a:t> tingue de advertir lo </a:t>
            </a:r>
            <a:r>
              <a:rPr lang="es-ES" dirty="0" err="1" smtClean="0"/>
              <a:t>mostasà</a:t>
            </a:r>
            <a:r>
              <a:rPr lang="es-ES" dirty="0" smtClean="0"/>
              <a:t> antes, y que lo </a:t>
            </a:r>
            <a:r>
              <a:rPr lang="es-ES" dirty="0" err="1" smtClean="0"/>
              <a:t>mostasar</a:t>
            </a:r>
            <a:r>
              <a:rPr lang="es-ES" dirty="0" smtClean="0"/>
              <a:t> los </a:t>
            </a:r>
            <a:r>
              <a:rPr lang="es-ES" dirty="0" err="1" smtClean="0"/>
              <a:t>mànie</a:t>
            </a:r>
            <a:r>
              <a:rPr lang="es-ES" dirty="0" smtClean="0"/>
              <a:t> porta per porta que per </a:t>
            </a:r>
            <a:r>
              <a:rPr lang="es-ES" dirty="0" err="1" smtClean="0"/>
              <a:t>dit</a:t>
            </a:r>
            <a:r>
              <a:rPr lang="es-ES" dirty="0" smtClean="0"/>
              <a:t> </a:t>
            </a:r>
            <a:r>
              <a:rPr lang="es-ES" dirty="0" err="1" smtClean="0"/>
              <a:t>dia</a:t>
            </a:r>
            <a:r>
              <a:rPr lang="es-ES" dirty="0" smtClean="0"/>
              <a:t> </a:t>
            </a:r>
            <a:r>
              <a:rPr lang="es-ES" dirty="0" err="1" smtClean="0"/>
              <a:t>totom</a:t>
            </a:r>
            <a:r>
              <a:rPr lang="es-ES" dirty="0" smtClean="0"/>
              <a:t> aporto los </a:t>
            </a:r>
            <a:r>
              <a:rPr lang="es-ES" dirty="0" err="1" smtClean="0"/>
              <a:t>pessos</a:t>
            </a:r>
            <a:r>
              <a:rPr lang="es-ES" dirty="0" smtClean="0"/>
              <a:t> de </a:t>
            </a:r>
            <a:r>
              <a:rPr lang="es-ES" dirty="0" err="1" smtClean="0"/>
              <a:t>lí</a:t>
            </a:r>
            <a:r>
              <a:rPr lang="es-ES" dirty="0" smtClean="0"/>
              <a:t> </a:t>
            </a:r>
            <a:r>
              <a:rPr lang="es-ES" dirty="0" err="1" smtClean="0"/>
              <a:t>ont</a:t>
            </a:r>
            <a:r>
              <a:rPr lang="es-ES" dirty="0" smtClean="0"/>
              <a:t> </a:t>
            </a:r>
            <a:r>
              <a:rPr lang="es-ES" dirty="0" err="1" smtClean="0"/>
              <a:t>està</a:t>
            </a:r>
            <a:r>
              <a:rPr lang="es-ES" dirty="0" smtClean="0"/>
              <a:t> lo pes del </a:t>
            </a:r>
            <a:r>
              <a:rPr lang="es-ES" dirty="0" err="1" smtClean="0"/>
              <a:t>Cumú</a:t>
            </a:r>
            <a:r>
              <a:rPr lang="es-ES" dirty="0" smtClean="0"/>
              <a:t>, y que los </a:t>
            </a:r>
            <a:r>
              <a:rPr lang="es-ES" dirty="0" err="1" smtClean="0"/>
              <a:t>cònsols</a:t>
            </a:r>
            <a:r>
              <a:rPr lang="es-ES" dirty="0" smtClean="0"/>
              <a:t> tinguen de </a:t>
            </a:r>
            <a:r>
              <a:rPr lang="es-ES" dirty="0" err="1" smtClean="0"/>
              <a:t>fer</a:t>
            </a:r>
            <a:r>
              <a:rPr lang="es-ES" dirty="0" smtClean="0"/>
              <a:t> portar los </a:t>
            </a:r>
            <a:r>
              <a:rPr lang="es-ES" dirty="0" err="1" smtClean="0"/>
              <a:t>pessos</a:t>
            </a:r>
            <a:r>
              <a:rPr lang="es-ES" dirty="0" smtClean="0"/>
              <a:t> de unes </a:t>
            </a:r>
            <a:r>
              <a:rPr lang="es-ES" dirty="0" err="1" smtClean="0"/>
              <a:t>parròquies</a:t>
            </a:r>
            <a:r>
              <a:rPr lang="es-ES" dirty="0" smtClean="0"/>
              <a:t> a les </a:t>
            </a:r>
            <a:r>
              <a:rPr lang="es-ES" dirty="0" err="1" smtClean="0"/>
              <a:t>altres</a:t>
            </a:r>
            <a:r>
              <a:rPr lang="es-ES" dirty="0" smtClean="0"/>
              <a:t>. </a:t>
            </a:r>
          </a:p>
          <a:p>
            <a:pPr algn="just"/>
            <a:endParaRPr lang="ca-ES" dirty="0"/>
          </a:p>
          <a:p>
            <a:pPr algn="just"/>
            <a:r>
              <a:rPr lang="ca-ES" b="1" dirty="0"/>
              <a:t>Actuació d’un capità:</a:t>
            </a:r>
          </a:p>
          <a:p>
            <a:pPr algn="just"/>
            <a:r>
              <a:rPr lang="ca-ES" dirty="0"/>
              <a:t>1638... </a:t>
            </a:r>
            <a:r>
              <a:rPr lang="ca-ES" i="1" dirty="0"/>
              <a:t>Dit dia </a:t>
            </a:r>
            <a:r>
              <a:rPr lang="ca-ES" i="1" dirty="0" err="1"/>
              <a:t>arreste</a:t>
            </a:r>
            <a:r>
              <a:rPr lang="ca-ES" i="1" dirty="0"/>
              <a:t> lo Consell, </a:t>
            </a:r>
            <a:r>
              <a:rPr lang="ca-ES" i="1" dirty="0" err="1"/>
              <a:t>que·s</a:t>
            </a:r>
            <a:r>
              <a:rPr lang="ca-ES" i="1" dirty="0"/>
              <a:t> fase quatre soldats per parròquia i los cònsols de cada parròquia </a:t>
            </a:r>
            <a:r>
              <a:rPr lang="ca-ES" i="1" dirty="0" err="1"/>
              <a:t>que·ls</a:t>
            </a:r>
            <a:r>
              <a:rPr lang="ca-ES" i="1" dirty="0"/>
              <a:t> </a:t>
            </a:r>
            <a:r>
              <a:rPr lang="ca-ES" i="1" dirty="0" err="1"/>
              <a:t>anomènon</a:t>
            </a:r>
            <a:r>
              <a:rPr lang="ca-ES" i="1" dirty="0"/>
              <a:t> y </a:t>
            </a:r>
            <a:r>
              <a:rPr lang="ca-ES" i="1" dirty="0" err="1"/>
              <a:t>que·s</a:t>
            </a:r>
            <a:r>
              <a:rPr lang="ca-ES" i="1" dirty="0"/>
              <a:t> </a:t>
            </a:r>
            <a:r>
              <a:rPr lang="ca-ES" i="1" dirty="0" err="1"/>
              <a:t>tròpien</a:t>
            </a:r>
            <a:r>
              <a:rPr lang="ca-ES" i="1" dirty="0"/>
              <a:t> </a:t>
            </a:r>
            <a:r>
              <a:rPr lang="ca-ES" i="1" dirty="0" err="1"/>
              <a:t>dimars</a:t>
            </a:r>
            <a:r>
              <a:rPr lang="ca-ES" i="1" dirty="0"/>
              <a:t> a vespre a Ordino y que </a:t>
            </a:r>
            <a:r>
              <a:rPr lang="ca-ES" i="1" dirty="0" err="1"/>
              <a:t>pòrton</a:t>
            </a:r>
            <a:r>
              <a:rPr lang="ca-ES" i="1" dirty="0"/>
              <a:t> dues </a:t>
            </a:r>
            <a:r>
              <a:rPr lang="ca-ES" i="1" dirty="0" err="1"/>
              <a:t>pesses</a:t>
            </a:r>
            <a:r>
              <a:rPr lang="ca-ES" i="1" dirty="0"/>
              <a:t> llargues per parròquia y que los cònsols de Ordino </a:t>
            </a:r>
            <a:r>
              <a:rPr lang="ca-ES" i="1" dirty="0" err="1"/>
              <a:t>mànon</a:t>
            </a:r>
            <a:r>
              <a:rPr lang="ca-ES" i="1" dirty="0"/>
              <a:t> al capità de Ordino que </a:t>
            </a:r>
            <a:r>
              <a:rPr lang="ca-ES" i="1" dirty="0" err="1"/>
              <a:t>vaje</a:t>
            </a:r>
            <a:r>
              <a:rPr lang="ca-ES" i="1" dirty="0"/>
              <a:t> per capità de dits soldats y que </a:t>
            </a:r>
            <a:r>
              <a:rPr lang="ca-ES" i="1" dirty="0" err="1"/>
              <a:t>conferesquen</a:t>
            </a:r>
            <a:r>
              <a:rPr lang="ca-ES" i="1" dirty="0"/>
              <a:t> </a:t>
            </a:r>
            <a:r>
              <a:rPr lang="ca-ES" b="1" i="1" dirty="0"/>
              <a:t>al port de </a:t>
            </a:r>
            <a:r>
              <a:rPr lang="ca-ES" b="1" i="1" dirty="0" err="1"/>
              <a:t>Siguer</a:t>
            </a:r>
            <a:r>
              <a:rPr lang="ca-ES" b="1" i="1" dirty="0"/>
              <a:t> y fent la passa totes serres fins a Fra Miquel </a:t>
            </a:r>
            <a:r>
              <a:rPr lang="ca-ES" i="1" dirty="0"/>
              <a:t>y deixant a </a:t>
            </a:r>
            <a:r>
              <a:rPr lang="ca-ES" i="1" dirty="0" err="1"/>
              <a:t>arbitre</a:t>
            </a:r>
            <a:r>
              <a:rPr lang="ca-ES" i="1" dirty="0"/>
              <a:t> de dit capità de anar, </a:t>
            </a:r>
            <a:r>
              <a:rPr lang="ca-ES" i="1" dirty="0" err="1"/>
              <a:t>ademés</a:t>
            </a:r>
            <a:r>
              <a:rPr lang="ca-ES" i="1" dirty="0"/>
              <a:t> de </a:t>
            </a:r>
            <a:r>
              <a:rPr lang="ca-ES" i="1" dirty="0" err="1"/>
              <a:t>axò</a:t>
            </a:r>
            <a:r>
              <a:rPr lang="ca-ES" i="1" dirty="0"/>
              <a:t>, allí </a:t>
            </a:r>
            <a:r>
              <a:rPr lang="ca-ES" i="1" dirty="0" err="1"/>
              <a:t>hont</a:t>
            </a:r>
            <a:r>
              <a:rPr lang="ca-ES" i="1" dirty="0"/>
              <a:t> li apareixerà ser convenient per la guarda y </a:t>
            </a:r>
            <a:r>
              <a:rPr lang="ca-ES" i="1" dirty="0" err="1"/>
              <a:t>conservasió</a:t>
            </a:r>
            <a:r>
              <a:rPr lang="ca-ES" i="1" dirty="0"/>
              <a:t> dels cabals dels </a:t>
            </a:r>
            <a:r>
              <a:rPr lang="ca-ES" i="1" dirty="0" err="1"/>
              <a:t>habitans</a:t>
            </a:r>
            <a:r>
              <a:rPr lang="ca-ES" i="1" dirty="0"/>
              <a:t> de la Vall y </a:t>
            </a:r>
            <a:r>
              <a:rPr lang="ca-ES" i="1" dirty="0" err="1"/>
              <a:t>asò</a:t>
            </a:r>
            <a:r>
              <a:rPr lang="ca-ES" i="1" dirty="0"/>
              <a:t> se </a:t>
            </a:r>
            <a:r>
              <a:rPr lang="ca-ES" i="1" dirty="0" err="1"/>
              <a:t>mane</a:t>
            </a:r>
            <a:r>
              <a:rPr lang="ca-ES" i="1" dirty="0"/>
              <a:t>, en pena del cot de la Terra.</a:t>
            </a:r>
          </a:p>
          <a:p>
            <a:pPr algn="just"/>
            <a:r>
              <a:rPr lang="ca-ES" i="1" dirty="0"/>
              <a:t>Normalment actuaven en casos de pesta</a:t>
            </a:r>
            <a:r>
              <a:rPr lang="ca-ES" i="1" dirty="0" smtClean="0"/>
              <a:t>.</a:t>
            </a:r>
          </a:p>
          <a:p>
            <a:pPr algn="just"/>
            <a:endParaRPr lang="ca-ES" i="1" dirty="0" smtClean="0"/>
          </a:p>
          <a:p>
            <a:pPr algn="just"/>
            <a:r>
              <a:rPr lang="ca-ES" dirty="0" smtClean="0"/>
              <a:t>Pobles de la frontera Llorts, Prada Redó i Sant Julià</a:t>
            </a:r>
            <a:r>
              <a:rPr lang="ca-ES" i="1" dirty="0" smtClean="0"/>
              <a:t>.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81961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9391" y="336294"/>
            <a:ext cx="94376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Competències del Consell:</a:t>
            </a:r>
          </a:p>
          <a:p>
            <a:endParaRPr lang="ca-ES" b="1" dirty="0" smtClean="0"/>
          </a:p>
          <a:p>
            <a:r>
              <a:rPr lang="ca-ES" dirty="0" smtClean="0"/>
              <a:t>Funcionava com un veritable executiu.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Obra pública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Salut i benestar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Educació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Justícia. Visures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Regulació de preus del pa i el 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Regulació de caça i pesca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Regulació del joc</a:t>
            </a:r>
          </a:p>
          <a:p>
            <a:endParaRPr lang="ca-ES" dirty="0" smtClean="0"/>
          </a:p>
          <a:p>
            <a:r>
              <a:rPr lang="ca-ES" dirty="0" smtClean="0"/>
              <a:t>Veurem altres aspectes del Consell: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Viatges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dirty="0" smtClean="0"/>
              <a:t>Fiscalitat</a:t>
            </a:r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 smtClean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0579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2256" y="0"/>
            <a:ext cx="933197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dirty="0"/>
          </a:p>
          <a:p>
            <a:r>
              <a:rPr lang="ca-ES" sz="2000" dirty="0" smtClean="0"/>
              <a:t>A Andorra tenim la sort que, a diferència d’altres països, hem conservat molta documentació. Només lamentar els aiguats del 1937 que van emportar-se els arxius del Comú d’Encamp.</a:t>
            </a:r>
          </a:p>
          <a:p>
            <a:endParaRPr lang="ca-ES" sz="2000" dirty="0" smtClean="0"/>
          </a:p>
          <a:p>
            <a:endParaRPr lang="ca-ES" sz="2000" dirty="0"/>
          </a:p>
          <a:p>
            <a:r>
              <a:rPr lang="ca-ES" sz="2000" dirty="0" smtClean="0"/>
              <a:t>Per al coneixement de la nostra història disposem de diferents fonts importants:</a:t>
            </a:r>
          </a:p>
          <a:p>
            <a:endParaRPr lang="ca-ES" sz="2000" dirty="0" smtClean="0"/>
          </a:p>
          <a:p>
            <a:endParaRPr lang="ca-ES" sz="2000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20322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9054" y="344926"/>
            <a:ext cx="94376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Consell</a:t>
            </a:r>
            <a:r>
              <a:rPr lang="ca-ES" b="1" dirty="0" smtClean="0"/>
              <a:t>: </a:t>
            </a:r>
            <a:r>
              <a:rPr lang="ca-ES" dirty="0" smtClean="0"/>
              <a:t>Obra pública</a:t>
            </a:r>
            <a:endParaRPr lang="ca-ES" dirty="0"/>
          </a:p>
          <a:p>
            <a:endParaRPr lang="ca-ES" dirty="0"/>
          </a:p>
          <a:p>
            <a:pPr algn="just"/>
            <a:r>
              <a:rPr lang="ca-ES" dirty="0" smtClean="0"/>
              <a:t>1661</a:t>
            </a:r>
            <a:r>
              <a:rPr lang="ca-ES" dirty="0"/>
              <a:t>... </a:t>
            </a:r>
            <a:r>
              <a:rPr lang="es-ES" i="1" dirty="0" err="1"/>
              <a:t>Vui</a:t>
            </a:r>
            <a:r>
              <a:rPr lang="es-ES" i="1" dirty="0"/>
              <a:t>, </a:t>
            </a:r>
            <a:r>
              <a:rPr lang="es-ES" i="1" dirty="0" err="1"/>
              <a:t>als</a:t>
            </a:r>
            <a:r>
              <a:rPr lang="es-ES" i="1" dirty="0"/>
              <a:t> 18 de </a:t>
            </a:r>
            <a:r>
              <a:rPr lang="es-ES" i="1" dirty="0" err="1"/>
              <a:t>marts</a:t>
            </a:r>
            <a:r>
              <a:rPr lang="es-ES" i="1" dirty="0"/>
              <a:t> de </a:t>
            </a:r>
            <a:r>
              <a:rPr lang="es-ES" i="1" dirty="0" err="1"/>
              <a:t>l'ani</a:t>
            </a:r>
            <a:r>
              <a:rPr lang="es-ES" i="1" dirty="0"/>
              <a:t> 1661, </a:t>
            </a:r>
            <a:r>
              <a:rPr lang="es-ES" i="1" dirty="0" err="1"/>
              <a:t>areste</a:t>
            </a:r>
            <a:r>
              <a:rPr lang="es-ES" i="1" dirty="0"/>
              <a:t> lo </a:t>
            </a:r>
            <a:r>
              <a:rPr lang="es-ES" i="1" dirty="0" err="1"/>
              <a:t>Consel</a:t>
            </a:r>
            <a:r>
              <a:rPr lang="es-ES" i="1" dirty="0"/>
              <a:t> que </a:t>
            </a:r>
            <a:r>
              <a:rPr lang="es-ES" i="1" dirty="0" err="1"/>
              <a:t>totom</a:t>
            </a:r>
            <a:r>
              <a:rPr lang="es-ES" i="1" dirty="0"/>
              <a:t> fase adobar los </a:t>
            </a:r>
            <a:r>
              <a:rPr lang="es-ES" i="1" dirty="0" err="1"/>
              <a:t>camins</a:t>
            </a:r>
            <a:r>
              <a:rPr lang="es-ES" i="1" dirty="0"/>
              <a:t> </a:t>
            </a:r>
            <a:r>
              <a:rPr lang="es-ES" i="1" dirty="0" err="1"/>
              <a:t>reals</a:t>
            </a:r>
            <a:r>
              <a:rPr lang="es-ES" i="1" dirty="0"/>
              <a:t> y </a:t>
            </a:r>
            <a:r>
              <a:rPr lang="es-ES" i="1" dirty="0" err="1"/>
              <a:t>senderons</a:t>
            </a:r>
            <a:r>
              <a:rPr lang="es-ES" i="1" dirty="0"/>
              <a:t>, </a:t>
            </a:r>
            <a:r>
              <a:rPr lang="es-ES" i="1" dirty="0" err="1"/>
              <a:t>pedres</a:t>
            </a:r>
            <a:r>
              <a:rPr lang="es-ES" i="1" dirty="0"/>
              <a:t>, mates, y </a:t>
            </a:r>
            <a:r>
              <a:rPr lang="es-ES" i="1" dirty="0" err="1"/>
              <a:t>aigües</a:t>
            </a:r>
            <a:r>
              <a:rPr lang="es-ES" i="1" dirty="0"/>
              <a:t>, en pena del </a:t>
            </a:r>
            <a:r>
              <a:rPr lang="es-ES" i="1" dirty="0" err="1"/>
              <a:t>cot</a:t>
            </a:r>
            <a:r>
              <a:rPr lang="es-ES" i="1" dirty="0"/>
              <a:t> de la Terra, de así al </a:t>
            </a:r>
            <a:r>
              <a:rPr lang="es-ES" i="1" dirty="0" err="1"/>
              <a:t>dia</a:t>
            </a:r>
            <a:r>
              <a:rPr lang="es-ES" i="1" dirty="0"/>
              <a:t> de </a:t>
            </a:r>
            <a:r>
              <a:rPr lang="es-ES" i="1" dirty="0" err="1"/>
              <a:t>Nostra</a:t>
            </a:r>
            <a:r>
              <a:rPr lang="es-ES" i="1" dirty="0"/>
              <a:t> </a:t>
            </a:r>
            <a:r>
              <a:rPr lang="es-ES" i="1" dirty="0" err="1"/>
              <a:t>Senyora</a:t>
            </a:r>
            <a:r>
              <a:rPr lang="es-ES" dirty="0"/>
              <a:t>. </a:t>
            </a:r>
            <a:endParaRPr lang="ca-ES" dirty="0"/>
          </a:p>
          <a:p>
            <a:pPr algn="just"/>
            <a:endParaRPr lang="ca-ES" dirty="0"/>
          </a:p>
          <a:p>
            <a:pPr algn="just"/>
            <a:r>
              <a:rPr lang="ca-ES" dirty="0"/>
              <a:t>Manaven fer treure el gel. Netejar </a:t>
            </a:r>
            <a:r>
              <a:rPr lang="ca-ES" dirty="0" smtClean="0"/>
              <a:t>i </a:t>
            </a:r>
            <a:r>
              <a:rPr lang="ca-ES" dirty="0"/>
              <a:t>treure roques del camí</a:t>
            </a:r>
            <a:r>
              <a:rPr lang="ca-ES" dirty="0" smtClean="0"/>
              <a:t>. Bous per obrir el port.</a:t>
            </a:r>
            <a:endParaRPr lang="ca-ES" dirty="0"/>
          </a:p>
          <a:p>
            <a:pPr algn="just"/>
            <a:r>
              <a:rPr lang="ca-ES" dirty="0"/>
              <a:t>També es manava a particulars la neteja dels camins privats.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1661...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dia</a:t>
            </a:r>
            <a:r>
              <a:rPr lang="es-ES" i="1" dirty="0"/>
              <a:t> arreste lo </a:t>
            </a:r>
            <a:r>
              <a:rPr lang="es-ES" i="1" dirty="0" err="1"/>
              <a:t>Consell</a:t>
            </a:r>
            <a:r>
              <a:rPr lang="es-ES" i="1" dirty="0"/>
              <a:t> </a:t>
            </a:r>
            <a:r>
              <a:rPr lang="es-ES" i="1" dirty="0" err="1"/>
              <a:t>que·s</a:t>
            </a:r>
            <a:r>
              <a:rPr lang="es-ES" i="1" dirty="0"/>
              <a:t> </a:t>
            </a:r>
            <a:r>
              <a:rPr lang="es-ES" i="1" dirty="0" err="1"/>
              <a:t>fasse</a:t>
            </a:r>
            <a:r>
              <a:rPr lang="es-ES" i="1" dirty="0"/>
              <a:t> adobar </a:t>
            </a:r>
            <a:r>
              <a:rPr lang="es-ES" i="1" dirty="0" err="1"/>
              <a:t>tots</a:t>
            </a:r>
            <a:r>
              <a:rPr lang="es-ES" i="1" dirty="0"/>
              <a:t> los </a:t>
            </a:r>
            <a:r>
              <a:rPr lang="es-ES" i="1" dirty="0" err="1"/>
              <a:t>camins</a:t>
            </a:r>
            <a:r>
              <a:rPr lang="es-ES" i="1" dirty="0"/>
              <a:t> </a:t>
            </a:r>
            <a:r>
              <a:rPr lang="es-ES" i="1" dirty="0" err="1"/>
              <a:t>reals</a:t>
            </a:r>
            <a:r>
              <a:rPr lang="es-ES" i="1" dirty="0"/>
              <a:t> y </a:t>
            </a:r>
            <a:r>
              <a:rPr lang="es-ES" i="1" dirty="0" err="1"/>
              <a:t>senderons</a:t>
            </a:r>
            <a:r>
              <a:rPr lang="es-ES" i="1" dirty="0"/>
              <a:t> y que sien </a:t>
            </a:r>
            <a:r>
              <a:rPr lang="es-ES" i="1" dirty="0" err="1"/>
              <a:t>adobats</a:t>
            </a:r>
            <a:r>
              <a:rPr lang="es-ES" i="1" dirty="0"/>
              <a:t> de </a:t>
            </a:r>
            <a:r>
              <a:rPr lang="es-ES" i="1" dirty="0" err="1"/>
              <a:t>qui</a:t>
            </a:r>
            <a:r>
              <a:rPr lang="es-ES" i="1" dirty="0"/>
              <a:t> al </a:t>
            </a:r>
            <a:r>
              <a:rPr lang="es-ES" i="1" dirty="0" err="1"/>
              <a:t>dia</a:t>
            </a:r>
            <a:r>
              <a:rPr lang="es-ES" i="1" dirty="0"/>
              <a:t> del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Consell</a:t>
            </a:r>
            <a:r>
              <a:rPr lang="es-ES" i="1" dirty="0"/>
              <a:t> de </a:t>
            </a:r>
            <a:r>
              <a:rPr lang="es-ES" i="1" dirty="0" err="1"/>
              <a:t>pagament</a:t>
            </a:r>
            <a:r>
              <a:rPr lang="es-ES" i="1" dirty="0"/>
              <a:t>, en pena del </a:t>
            </a:r>
            <a:r>
              <a:rPr lang="es-ES" i="1" dirty="0" err="1"/>
              <a:t>cot</a:t>
            </a:r>
            <a:r>
              <a:rPr lang="es-ES" i="1" dirty="0"/>
              <a:t>, y </a:t>
            </a:r>
            <a:r>
              <a:rPr lang="es-ES" i="1" dirty="0" err="1"/>
              <a:t>que·s</a:t>
            </a:r>
            <a:r>
              <a:rPr lang="es-ES" i="1" dirty="0"/>
              <a:t> </a:t>
            </a:r>
            <a:r>
              <a:rPr lang="es-ES" b="1" i="1" dirty="0"/>
              <a:t>poso costes a cada </a:t>
            </a:r>
            <a:r>
              <a:rPr lang="es-ES" b="1" i="1" dirty="0" err="1"/>
              <a:t>part</a:t>
            </a:r>
            <a:r>
              <a:rPr lang="es-ES" b="1" i="1" dirty="0"/>
              <a:t> del </a:t>
            </a:r>
            <a:r>
              <a:rPr lang="es-ES" b="1" i="1" dirty="0" err="1"/>
              <a:t>pont</a:t>
            </a:r>
            <a:r>
              <a:rPr lang="es-ES" b="1" i="1" dirty="0"/>
              <a:t> Pla, de li ha </a:t>
            </a:r>
            <a:r>
              <a:rPr lang="es-ES" b="1" i="1" dirty="0" err="1"/>
              <a:t>ont</a:t>
            </a:r>
            <a:r>
              <a:rPr lang="es-ES" b="1" i="1" dirty="0"/>
              <a:t> </a:t>
            </a:r>
            <a:r>
              <a:rPr lang="es-ES" b="1" i="1" dirty="0" err="1"/>
              <a:t>sie</a:t>
            </a:r>
            <a:r>
              <a:rPr lang="es-ES" b="1" i="1" dirty="0"/>
              <a:t> meneste</a:t>
            </a:r>
            <a:r>
              <a:rPr lang="es-ES" i="1" dirty="0"/>
              <a:t>r, en pena del </a:t>
            </a:r>
            <a:r>
              <a:rPr lang="es-ES" i="1" dirty="0" err="1"/>
              <a:t>cot</a:t>
            </a:r>
            <a:r>
              <a:rPr lang="es-ES" i="1" dirty="0"/>
              <a:t>, y que a </a:t>
            </a:r>
            <a:r>
              <a:rPr lang="es-ES" b="1" i="1" dirty="0"/>
              <a:t>la primavera </a:t>
            </a:r>
            <a:r>
              <a:rPr lang="es-ES" b="1" i="1" dirty="0" err="1"/>
              <a:t>ho</a:t>
            </a:r>
            <a:r>
              <a:rPr lang="es-ES" b="1" i="1" dirty="0"/>
              <a:t> </a:t>
            </a:r>
            <a:r>
              <a:rPr lang="es-ES" b="1" i="1" dirty="0" err="1"/>
              <a:t>adòbon</a:t>
            </a:r>
            <a:r>
              <a:rPr lang="es-ES" b="1" i="1" dirty="0"/>
              <a:t> a </a:t>
            </a:r>
            <a:r>
              <a:rPr lang="es-ES" b="1" i="1" dirty="0" err="1"/>
              <a:t>pedra</a:t>
            </a:r>
            <a:r>
              <a:rPr lang="es-ES" b="1" i="1" dirty="0"/>
              <a:t> y ha </a:t>
            </a:r>
            <a:r>
              <a:rPr lang="es-ES" b="1" i="1" dirty="0" err="1"/>
              <a:t>cals</a:t>
            </a:r>
            <a:r>
              <a:rPr lang="es-ES" b="1" i="1" dirty="0"/>
              <a:t>, que </a:t>
            </a:r>
            <a:r>
              <a:rPr lang="es-ES" b="1" i="1" dirty="0" err="1"/>
              <a:t>estigue</a:t>
            </a:r>
            <a:r>
              <a:rPr lang="es-ES" b="1" i="1" dirty="0"/>
              <a:t> </a:t>
            </a:r>
            <a:r>
              <a:rPr lang="es-ES" b="1" i="1" dirty="0" err="1"/>
              <a:t>bé</a:t>
            </a:r>
            <a:r>
              <a:rPr lang="es-ES" b="1" i="1" dirty="0"/>
              <a:t> </a:t>
            </a:r>
            <a:r>
              <a:rPr lang="es-ES" i="1" dirty="0"/>
              <a:t>y que </a:t>
            </a:r>
            <a:r>
              <a:rPr lang="es-ES" i="1" dirty="0" err="1"/>
              <a:t>sie</a:t>
            </a:r>
            <a:r>
              <a:rPr lang="es-ES" i="1" dirty="0"/>
              <a:t> </a:t>
            </a:r>
            <a:r>
              <a:rPr lang="es-ES" i="1" dirty="0" err="1"/>
              <a:t>adobat</a:t>
            </a:r>
            <a:r>
              <a:rPr lang="es-ES" i="1" dirty="0"/>
              <a:t> ha </a:t>
            </a:r>
            <a:r>
              <a:rPr lang="es-ES" i="1" dirty="0" err="1"/>
              <a:t>Sant</a:t>
            </a:r>
            <a:r>
              <a:rPr lang="es-ES" i="1" dirty="0"/>
              <a:t> Joan de </a:t>
            </a:r>
            <a:r>
              <a:rPr lang="es-ES" i="1" dirty="0" err="1"/>
              <a:t>juny</a:t>
            </a:r>
            <a:r>
              <a:rPr lang="es-ES" i="1" dirty="0"/>
              <a:t>. Lo </a:t>
            </a:r>
            <a:r>
              <a:rPr lang="es-ES" i="1" dirty="0" err="1"/>
              <a:t>tot</a:t>
            </a:r>
            <a:r>
              <a:rPr lang="es-ES" i="1" dirty="0"/>
              <a:t> se mane </a:t>
            </a:r>
            <a:r>
              <a:rPr lang="es-ES" i="1" dirty="0" err="1"/>
              <a:t>als</a:t>
            </a:r>
            <a:r>
              <a:rPr lang="es-ES" i="1" dirty="0"/>
              <a:t> </a:t>
            </a:r>
            <a:r>
              <a:rPr lang="es-ES" i="1" dirty="0" err="1"/>
              <a:t>cònsols</a:t>
            </a:r>
            <a:r>
              <a:rPr lang="es-ES" i="1" dirty="0"/>
              <a:t> de Andorra en pena del </a:t>
            </a:r>
            <a:r>
              <a:rPr lang="es-ES" i="1" dirty="0" err="1"/>
              <a:t>cot</a:t>
            </a:r>
            <a:r>
              <a:rPr lang="es-ES" dirty="0"/>
              <a:t>. </a:t>
            </a:r>
            <a:endParaRPr lang="ca-ES" dirty="0"/>
          </a:p>
          <a:p>
            <a:pPr algn="just"/>
            <a:endParaRPr lang="es-ES" dirty="0"/>
          </a:p>
          <a:p>
            <a:pPr algn="just"/>
            <a:r>
              <a:rPr lang="ca-ES" dirty="0"/>
              <a:t>Revisar creus de terme entre parròquies</a:t>
            </a:r>
          </a:p>
          <a:p>
            <a:pPr algn="just"/>
            <a:r>
              <a:rPr lang="ca-ES" dirty="0"/>
              <a:t>1619... </a:t>
            </a:r>
            <a:r>
              <a:rPr lang="ca-ES" i="1" dirty="0"/>
              <a:t>Dit dia </a:t>
            </a:r>
            <a:r>
              <a:rPr lang="ca-ES" i="1" dirty="0" err="1"/>
              <a:t>areste</a:t>
            </a:r>
            <a:r>
              <a:rPr lang="ca-ES" i="1" dirty="0"/>
              <a:t> la Terra que de si al dia de Sant Luc que totes les </a:t>
            </a:r>
            <a:r>
              <a:rPr lang="ca-ES" i="1" dirty="0" err="1"/>
              <a:t>paròquies</a:t>
            </a:r>
            <a:r>
              <a:rPr lang="ca-ES" i="1" dirty="0"/>
              <a:t> </a:t>
            </a:r>
            <a:r>
              <a:rPr lang="ca-ES" i="1" dirty="0" err="1"/>
              <a:t>ajen</a:t>
            </a:r>
            <a:r>
              <a:rPr lang="ca-ES" i="1" dirty="0"/>
              <a:t> de </a:t>
            </a:r>
            <a:r>
              <a:rPr lang="ca-ES" i="1" dirty="0" err="1"/>
              <a:t>aver</a:t>
            </a:r>
            <a:r>
              <a:rPr lang="ca-ES" i="1" dirty="0"/>
              <a:t> fetes </a:t>
            </a:r>
            <a:r>
              <a:rPr lang="ca-ES" i="1" dirty="0" err="1"/>
              <a:t>viusures</a:t>
            </a:r>
            <a:r>
              <a:rPr lang="ca-ES" i="1" dirty="0"/>
              <a:t> de les creus i boges, en pena del cot de la Terra</a:t>
            </a:r>
            <a:r>
              <a:rPr lang="ca-ES" dirty="0"/>
              <a:t>.</a:t>
            </a:r>
            <a:endParaRPr lang="es-ES" dirty="0"/>
          </a:p>
          <a:p>
            <a:endParaRPr lang="ca-ES" dirty="0"/>
          </a:p>
          <a:p>
            <a:r>
              <a:rPr lang="es-ES" dirty="0" smtClean="0"/>
              <a:t> 1748… </a:t>
            </a:r>
            <a:r>
              <a:rPr lang="es-ES" i="1" dirty="0" err="1" smtClean="0"/>
              <a:t>Dit</a:t>
            </a:r>
            <a:r>
              <a:rPr lang="es-ES" i="1" dirty="0" smtClean="0"/>
              <a:t> </a:t>
            </a:r>
            <a:r>
              <a:rPr lang="es-ES" i="1" dirty="0" err="1"/>
              <a:t>dia</a:t>
            </a:r>
            <a:r>
              <a:rPr lang="es-ES" i="1" dirty="0"/>
              <a:t>, a vista que lo </a:t>
            </a:r>
            <a:r>
              <a:rPr lang="es-ES" i="1" dirty="0" err="1"/>
              <a:t>pont</a:t>
            </a:r>
            <a:r>
              <a:rPr lang="es-ES" i="1" dirty="0"/>
              <a:t> de la Tosca, a les </a:t>
            </a:r>
            <a:r>
              <a:rPr lang="es-ES" i="1" dirty="0" err="1"/>
              <a:t>Caldes</a:t>
            </a:r>
            <a:r>
              <a:rPr lang="es-ES" i="1" dirty="0"/>
              <a:t>, </a:t>
            </a:r>
            <a:r>
              <a:rPr lang="es-ES" i="1" dirty="0" err="1"/>
              <a:t>està</a:t>
            </a:r>
            <a:r>
              <a:rPr lang="es-ES" b="1" i="1" dirty="0"/>
              <a:t> </a:t>
            </a:r>
            <a:r>
              <a:rPr lang="es-ES" b="1" i="1" dirty="0" err="1"/>
              <a:t>escandalós</a:t>
            </a:r>
            <a:r>
              <a:rPr lang="es-ES" i="1" dirty="0"/>
              <a:t>, se mane </a:t>
            </a:r>
            <a:r>
              <a:rPr lang="es-ES" i="1" dirty="0" err="1"/>
              <a:t>als</a:t>
            </a:r>
            <a:r>
              <a:rPr lang="es-ES" i="1" dirty="0"/>
              <a:t> </a:t>
            </a:r>
            <a:r>
              <a:rPr lang="es-ES" i="1" dirty="0" err="1"/>
              <a:t>cònsols</a:t>
            </a:r>
            <a:r>
              <a:rPr lang="es-ES" i="1" dirty="0"/>
              <a:t> de Andorra, en pena del </a:t>
            </a:r>
            <a:r>
              <a:rPr lang="es-ES" i="1" dirty="0" err="1"/>
              <a:t>cot</a:t>
            </a:r>
            <a:r>
              <a:rPr lang="es-ES" i="1" dirty="0"/>
              <a:t> de la Terra, lo </a:t>
            </a:r>
            <a:r>
              <a:rPr lang="es-ES" i="1" dirty="0" err="1"/>
              <a:t>fassen</a:t>
            </a:r>
            <a:r>
              <a:rPr lang="es-ES" i="1" dirty="0"/>
              <a:t> </a:t>
            </a:r>
            <a:r>
              <a:rPr lang="es-ES" i="1" dirty="0" err="1"/>
              <a:t>compóndrer</a:t>
            </a:r>
            <a:r>
              <a:rPr lang="es-ES" i="1" dirty="0"/>
              <a:t>. Que </a:t>
            </a:r>
            <a:r>
              <a:rPr lang="es-ES" i="1" dirty="0" err="1"/>
              <a:t>estiga</a:t>
            </a:r>
            <a:r>
              <a:rPr lang="es-ES" i="1" dirty="0"/>
              <a:t> </a:t>
            </a:r>
            <a:r>
              <a:rPr lang="es-ES" i="1" dirty="0" err="1"/>
              <a:t>bé</a:t>
            </a:r>
            <a:r>
              <a:rPr lang="es-ES" i="1" dirty="0"/>
              <a:t> de </a:t>
            </a:r>
            <a:r>
              <a:rPr lang="es-ES" i="1" dirty="0" err="1"/>
              <a:t>quí</a:t>
            </a:r>
            <a:r>
              <a:rPr lang="es-ES" i="1" dirty="0"/>
              <a:t> al </a:t>
            </a:r>
            <a:r>
              <a:rPr lang="es-ES" i="1" dirty="0" err="1"/>
              <a:t>Concell</a:t>
            </a:r>
            <a:r>
              <a:rPr lang="es-ES" i="1" dirty="0"/>
              <a:t> de </a:t>
            </a:r>
            <a:r>
              <a:rPr lang="es-ES" i="1" dirty="0" err="1"/>
              <a:t>l’Afor</a:t>
            </a:r>
            <a:r>
              <a:rPr lang="es-ES" i="1" dirty="0"/>
              <a:t> primer </a:t>
            </a:r>
            <a:r>
              <a:rPr lang="es-ES" i="1" dirty="0" err="1"/>
              <a:t>vinent</a:t>
            </a:r>
            <a:r>
              <a:rPr lang="es-ES" dirty="0"/>
              <a:t>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14958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10393"/>
            <a:ext cx="94376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Consell</a:t>
            </a:r>
            <a:r>
              <a:rPr lang="ca-ES" b="1" dirty="0" smtClean="0"/>
              <a:t>: </a:t>
            </a:r>
            <a:r>
              <a:rPr lang="ca-ES" dirty="0" smtClean="0"/>
              <a:t>Sanitat i benestar</a:t>
            </a:r>
            <a:endParaRPr lang="ca-ES" dirty="0"/>
          </a:p>
          <a:p>
            <a:endParaRPr lang="ca-ES" dirty="0"/>
          </a:p>
          <a:p>
            <a:pPr algn="just"/>
            <a:r>
              <a:rPr lang="ca-ES" dirty="0" smtClean="0"/>
              <a:t>Pagaven </a:t>
            </a:r>
            <a:r>
              <a:rPr lang="ca-ES" dirty="0"/>
              <a:t>al </a:t>
            </a:r>
            <a:r>
              <a:rPr lang="ca-ES" b="1" dirty="0"/>
              <a:t>metge i al </a:t>
            </a:r>
            <a:r>
              <a:rPr lang="ca-ES" b="1" dirty="0" smtClean="0"/>
              <a:t>barber (cirurgià)</a:t>
            </a:r>
            <a:r>
              <a:rPr lang="ca-ES" dirty="0" smtClean="0"/>
              <a:t>. </a:t>
            </a:r>
            <a:r>
              <a:rPr lang="ca-ES" dirty="0"/>
              <a:t>El metge l’anaven a buscar a la Seu o a Tarascó en alguna ocasió.</a:t>
            </a:r>
          </a:p>
          <a:p>
            <a:pPr algn="just"/>
            <a:r>
              <a:rPr lang="ca-ES" dirty="0"/>
              <a:t>A l’apotecari li posaven una casa i li deixaven el morter de coure, que havia de tornar</a:t>
            </a:r>
            <a:r>
              <a:rPr lang="ca-ES" dirty="0" smtClean="0"/>
              <a:t>. Més endavant l’apotecari, al que li pagaven (casa i hort).</a:t>
            </a:r>
            <a:endParaRPr lang="ca-ES" dirty="0"/>
          </a:p>
          <a:p>
            <a:pPr algn="just"/>
            <a:endParaRPr lang="ca-ES" dirty="0" smtClean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6" y="2931133"/>
            <a:ext cx="11518085" cy="2467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0176" y="5813571"/>
            <a:ext cx="3959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1742. Pagament de metges i cirurgià. ASC 36</a:t>
            </a:r>
            <a:endParaRPr lang="ca-ES" sz="1600" dirty="0"/>
          </a:p>
        </p:txBody>
      </p:sp>
    </p:spTree>
    <p:extLst>
      <p:ext uri="{BB962C8B-B14F-4D97-AF65-F5344CB8AC3E}">
        <p14:creationId xmlns:p14="http://schemas.microsoft.com/office/powerpoint/2010/main" val="2831479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2455" y="327171"/>
            <a:ext cx="94376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Competències del Consell: </a:t>
            </a:r>
            <a:r>
              <a:rPr lang="ca-ES" dirty="0" smtClean="0"/>
              <a:t>Sanitat i benestar</a:t>
            </a:r>
          </a:p>
          <a:p>
            <a:endParaRPr lang="ca-ES" dirty="0"/>
          </a:p>
          <a:p>
            <a:pPr algn="just"/>
            <a:r>
              <a:rPr lang="ca-ES" dirty="0" smtClean="0"/>
              <a:t>Les </a:t>
            </a:r>
            <a:r>
              <a:rPr lang="ca-ES" dirty="0"/>
              <a:t>actuacions més </a:t>
            </a:r>
            <a:r>
              <a:rPr lang="ca-ES" dirty="0" smtClean="0"/>
              <a:t>destacades en el segle XVII </a:t>
            </a:r>
            <a:r>
              <a:rPr lang="ca-ES" dirty="0"/>
              <a:t>eren en relació a la </a:t>
            </a:r>
            <a:r>
              <a:rPr lang="ca-ES" b="1" dirty="0"/>
              <a:t>pesta</a:t>
            </a:r>
            <a:r>
              <a:rPr lang="ca-ES" dirty="0"/>
              <a:t>:</a:t>
            </a:r>
          </a:p>
          <a:p>
            <a:pPr algn="just"/>
            <a:endParaRPr lang="ca-ES" dirty="0"/>
          </a:p>
          <a:p>
            <a:pPr algn="just"/>
            <a:r>
              <a:rPr lang="es-ES" dirty="0"/>
              <a:t>1681…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dia</a:t>
            </a:r>
            <a:r>
              <a:rPr lang="es-ES" i="1" dirty="0"/>
              <a:t> </a:t>
            </a:r>
            <a:r>
              <a:rPr lang="es-ES" i="1" dirty="0" err="1"/>
              <a:t>areste</a:t>
            </a:r>
            <a:r>
              <a:rPr lang="es-ES" i="1" dirty="0"/>
              <a:t> lo Consell y pose a les </a:t>
            </a:r>
            <a:r>
              <a:rPr lang="es-ES" i="1" dirty="0" err="1"/>
              <a:t>parròquies</a:t>
            </a:r>
            <a:r>
              <a:rPr lang="es-ES" i="1" dirty="0"/>
              <a:t> se fase </a:t>
            </a:r>
            <a:r>
              <a:rPr lang="es-ES" b="1" i="1" dirty="0" err="1"/>
              <a:t>bolletes</a:t>
            </a:r>
            <a:r>
              <a:rPr lang="es-ES" i="1" dirty="0"/>
              <a:t>, y també que </a:t>
            </a:r>
            <a:r>
              <a:rPr lang="es-ES" i="1" dirty="0" err="1"/>
              <a:t>avíson</a:t>
            </a:r>
            <a:r>
              <a:rPr lang="es-ES" i="1" dirty="0"/>
              <a:t> los </a:t>
            </a:r>
            <a:r>
              <a:rPr lang="es-ES" i="1" dirty="0" err="1"/>
              <a:t>cònsols</a:t>
            </a:r>
            <a:r>
              <a:rPr lang="es-ES" i="1" dirty="0"/>
              <a:t> de Ordino a </a:t>
            </a:r>
            <a:r>
              <a:rPr lang="es-ES" i="1" dirty="0" err="1"/>
              <a:t>Siguer</a:t>
            </a:r>
            <a:r>
              <a:rPr lang="es-ES" i="1" dirty="0"/>
              <a:t>, los de Canillo </a:t>
            </a:r>
            <a:r>
              <a:rPr lang="es-ES" i="1" dirty="0" err="1"/>
              <a:t>Ax</a:t>
            </a:r>
            <a:r>
              <a:rPr lang="es-ES" i="1" dirty="0"/>
              <a:t> y a la </a:t>
            </a:r>
            <a:r>
              <a:rPr lang="es-ES" i="1" dirty="0" err="1"/>
              <a:t>vall</a:t>
            </a:r>
            <a:r>
              <a:rPr lang="es-ES" i="1" dirty="0"/>
              <a:t> de Querol, los de Andorra a </a:t>
            </a:r>
            <a:r>
              <a:rPr lang="es-ES" i="1" dirty="0" err="1"/>
              <a:t>Lles</a:t>
            </a:r>
            <a:r>
              <a:rPr lang="es-ES" i="1" dirty="0"/>
              <a:t>, los de la </a:t>
            </a:r>
            <a:r>
              <a:rPr lang="es-ES" i="1" dirty="0" err="1"/>
              <a:t>Masana</a:t>
            </a:r>
            <a:r>
              <a:rPr lang="es-ES" i="1" dirty="0"/>
              <a:t> a Tor. Y per </a:t>
            </a:r>
            <a:r>
              <a:rPr lang="es-ES" i="1" dirty="0" err="1"/>
              <a:t>fer</a:t>
            </a:r>
            <a:r>
              <a:rPr lang="es-ES" i="1" dirty="0"/>
              <a:t> </a:t>
            </a:r>
            <a:r>
              <a:rPr lang="es-ES" i="1" dirty="0" err="1"/>
              <a:t>dites</a:t>
            </a:r>
            <a:r>
              <a:rPr lang="es-ES" i="1" dirty="0"/>
              <a:t> </a:t>
            </a:r>
            <a:r>
              <a:rPr lang="es-ES" b="1" i="1" dirty="0" err="1"/>
              <a:t>bolletes</a:t>
            </a:r>
            <a:r>
              <a:rPr lang="es-ES" i="1" dirty="0"/>
              <a:t> se pose a Canillo </a:t>
            </a:r>
            <a:r>
              <a:rPr lang="es-ES" i="1" dirty="0" err="1"/>
              <a:t>Ponsernalt</a:t>
            </a:r>
            <a:r>
              <a:rPr lang="es-ES" i="1" dirty="0"/>
              <a:t>, a Encamp Joan </a:t>
            </a:r>
            <a:r>
              <a:rPr lang="es-ES" i="1" dirty="0" err="1"/>
              <a:t>Rossell</a:t>
            </a:r>
            <a:r>
              <a:rPr lang="es-ES" i="1" dirty="0"/>
              <a:t>, a Ordino Pere Pal, a la </a:t>
            </a:r>
            <a:r>
              <a:rPr lang="es-ES" i="1" dirty="0" err="1"/>
              <a:t>Masana</a:t>
            </a:r>
            <a:r>
              <a:rPr lang="es-ES" i="1" dirty="0"/>
              <a:t> Giberga, Andorra </a:t>
            </a:r>
            <a:r>
              <a:rPr lang="es-ES" i="1" dirty="0" err="1"/>
              <a:t>Masià</a:t>
            </a:r>
            <a:r>
              <a:rPr lang="es-ES" i="1" dirty="0"/>
              <a:t> </a:t>
            </a:r>
            <a:r>
              <a:rPr lang="es-ES" i="1" dirty="0" err="1"/>
              <a:t>Constantí</a:t>
            </a:r>
            <a:r>
              <a:rPr lang="es-ES" i="1" dirty="0"/>
              <a:t>.</a:t>
            </a:r>
            <a:endParaRPr lang="ca-ES" i="1" dirty="0"/>
          </a:p>
          <a:p>
            <a:pPr algn="just"/>
            <a:endParaRPr lang="ca-ES" dirty="0"/>
          </a:p>
          <a:p>
            <a:pPr algn="just"/>
            <a:r>
              <a:rPr lang="ca-ES" dirty="0"/>
              <a:t>1681... </a:t>
            </a:r>
            <a:r>
              <a:rPr lang="ca-ES" i="1" dirty="0"/>
              <a:t>Dit dia </a:t>
            </a:r>
            <a:r>
              <a:rPr lang="ca-ES" i="1" dirty="0" err="1"/>
              <a:t>areste</a:t>
            </a:r>
            <a:r>
              <a:rPr lang="ca-ES" i="1" dirty="0"/>
              <a:t> lo Consell </a:t>
            </a:r>
            <a:r>
              <a:rPr lang="ca-ES" i="1" dirty="0" err="1"/>
              <a:t>que·s</a:t>
            </a:r>
            <a:r>
              <a:rPr lang="ca-ES" i="1" dirty="0"/>
              <a:t> </a:t>
            </a:r>
            <a:r>
              <a:rPr lang="ca-ES" i="1" dirty="0" err="1"/>
              <a:t>pose</a:t>
            </a:r>
            <a:r>
              <a:rPr lang="ca-ES" i="1" dirty="0"/>
              <a:t> guarda per dit morbo al </a:t>
            </a:r>
            <a:r>
              <a:rPr lang="ca-ES" b="1" i="1" dirty="0"/>
              <a:t>portal de Sant Julià </a:t>
            </a:r>
            <a:r>
              <a:rPr lang="ca-ES" i="1" dirty="0"/>
              <a:t>demà mateix</a:t>
            </a:r>
            <a:r>
              <a:rPr lang="ca-ES" i="1" dirty="0" smtClean="0"/>
              <a:t>.</a:t>
            </a:r>
          </a:p>
          <a:p>
            <a:pPr algn="just"/>
            <a:endParaRPr lang="ca-ES" i="1" dirty="0" smtClean="0"/>
          </a:p>
          <a:p>
            <a:pPr algn="just"/>
            <a:r>
              <a:rPr lang="ca-ES" b="1" dirty="0" smtClean="0"/>
              <a:t>El Consell del Morbo</a:t>
            </a:r>
            <a:r>
              <a:rPr lang="ca-ES" dirty="0" smtClean="0"/>
              <a:t>: un home de cada parròquia i dos rectors</a:t>
            </a:r>
            <a:r>
              <a:rPr lang="ca-ES" i="1" dirty="0" smtClean="0"/>
              <a:t>.</a:t>
            </a:r>
            <a:endParaRPr lang="ca-ES" i="1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47171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El portal de Sant Julià:</a:t>
            </a:r>
          </a:p>
          <a:p>
            <a:endParaRPr lang="ca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53806" y="1064590"/>
            <a:ext cx="3616659" cy="512093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9" y="1064589"/>
            <a:ext cx="6061786" cy="47154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1" y="6185523"/>
            <a:ext cx="348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/>
              <a:t>El portal de Sant Julià</a:t>
            </a:r>
            <a:r>
              <a:rPr lang="ca-ES" dirty="0" smtClean="0"/>
              <a:t>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67436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Consell</a:t>
            </a:r>
            <a:r>
              <a:rPr lang="ca-ES" b="1" dirty="0" smtClean="0"/>
              <a:t>: </a:t>
            </a:r>
            <a:r>
              <a:rPr lang="ca-ES" dirty="0" smtClean="0"/>
              <a:t>Benestar</a:t>
            </a:r>
            <a:endParaRPr lang="ca-ES" dirty="0"/>
          </a:p>
          <a:p>
            <a:endParaRPr lang="ca-ES" dirty="0" smtClean="0"/>
          </a:p>
          <a:p>
            <a:endParaRPr lang="ca-ES" dirty="0"/>
          </a:p>
          <a:p>
            <a:pPr algn="just"/>
            <a:r>
              <a:rPr lang="ca-ES" dirty="0"/>
              <a:t>1617... </a:t>
            </a:r>
            <a:r>
              <a:rPr lang="ca-ES" i="1" dirty="0"/>
              <a:t>Dia susdit </a:t>
            </a:r>
            <a:r>
              <a:rPr lang="ca-ES" i="1" dirty="0" err="1"/>
              <a:t>areste</a:t>
            </a:r>
            <a:r>
              <a:rPr lang="ca-ES" i="1" dirty="0"/>
              <a:t> lo </a:t>
            </a:r>
            <a:r>
              <a:rPr lang="ca-ES" i="1" dirty="0" err="1"/>
              <a:t>Consel</a:t>
            </a:r>
            <a:r>
              <a:rPr lang="ca-ES" i="1" dirty="0"/>
              <a:t> que </a:t>
            </a:r>
            <a:r>
              <a:rPr lang="ca-ES" i="1" dirty="0" err="1"/>
              <a:t>sie</a:t>
            </a:r>
            <a:r>
              <a:rPr lang="ca-ES" i="1" dirty="0"/>
              <a:t> donat del </a:t>
            </a:r>
            <a:r>
              <a:rPr lang="ca-ES" b="1" i="1" dirty="0"/>
              <a:t>bo de la quèstia </a:t>
            </a:r>
            <a:r>
              <a:rPr lang="ca-ES" i="1" dirty="0"/>
              <a:t>del Bisbe vint-y-nou </a:t>
            </a:r>
            <a:r>
              <a:rPr lang="ca-ES" i="1" dirty="0" err="1"/>
              <a:t>liures</a:t>
            </a:r>
            <a:r>
              <a:rPr lang="ca-ES" i="1" dirty="0"/>
              <a:t> a la </a:t>
            </a:r>
            <a:r>
              <a:rPr lang="ca-ES" i="1" dirty="0" err="1"/>
              <a:t>Capdevilla</a:t>
            </a:r>
            <a:r>
              <a:rPr lang="ca-ES" i="1" dirty="0"/>
              <a:t>, de </a:t>
            </a:r>
            <a:r>
              <a:rPr lang="ca-ES" i="1" dirty="0" err="1"/>
              <a:t>Aniós</a:t>
            </a:r>
            <a:r>
              <a:rPr lang="ca-ES" i="1" dirty="0"/>
              <a:t>, y </a:t>
            </a:r>
            <a:r>
              <a:rPr lang="ca-ES" i="1" dirty="0" err="1"/>
              <a:t>asò</a:t>
            </a:r>
            <a:r>
              <a:rPr lang="ca-ES" i="1" dirty="0"/>
              <a:t> per </a:t>
            </a:r>
            <a:r>
              <a:rPr lang="ca-ES" i="1" dirty="0" err="1"/>
              <a:t>almònnia</a:t>
            </a:r>
            <a:r>
              <a:rPr lang="ca-ES" i="1" dirty="0"/>
              <a:t> per a </a:t>
            </a:r>
            <a:r>
              <a:rPr lang="ca-ES" b="1" i="1" dirty="0"/>
              <a:t>casar algunes filles per la mort de son marit</a:t>
            </a:r>
            <a:r>
              <a:rPr lang="ca-ES" i="1" dirty="0"/>
              <a:t>; perquè morí al sometent de </a:t>
            </a:r>
            <a:r>
              <a:rPr lang="ca-ES" i="1" dirty="0" err="1"/>
              <a:t>l'Ospitalet</a:t>
            </a:r>
            <a:r>
              <a:rPr lang="ca-ES" i="1" dirty="0"/>
              <a:t>, </a:t>
            </a:r>
            <a:r>
              <a:rPr lang="ca-ES" i="1" dirty="0" err="1"/>
              <a:t>dich</a:t>
            </a:r>
            <a:r>
              <a:rPr lang="ca-ES" i="1" dirty="0"/>
              <a:t> 29 lliures, sous.</a:t>
            </a:r>
          </a:p>
          <a:p>
            <a:pPr algn="just"/>
            <a:endParaRPr lang="ca-ES" i="1" dirty="0"/>
          </a:p>
          <a:p>
            <a:pPr algn="just"/>
            <a:r>
              <a:rPr lang="ca-ES" dirty="0"/>
              <a:t>1617...</a:t>
            </a:r>
            <a:r>
              <a:rPr lang="ca-ES" i="1" dirty="0"/>
              <a:t> Més, </a:t>
            </a:r>
            <a:r>
              <a:rPr lang="ca-ES" i="1" dirty="0" err="1"/>
              <a:t>areste</a:t>
            </a:r>
            <a:r>
              <a:rPr lang="ca-ES" i="1" dirty="0"/>
              <a:t> </a:t>
            </a:r>
            <a:r>
              <a:rPr lang="ca-ES" i="1" dirty="0" err="1"/>
              <a:t>sie</a:t>
            </a:r>
            <a:r>
              <a:rPr lang="ca-ES" i="1" dirty="0"/>
              <a:t> donat a Miquel </a:t>
            </a:r>
            <a:r>
              <a:rPr lang="ca-ES" i="1" dirty="0" err="1"/>
              <a:t>Albiel</a:t>
            </a:r>
            <a:r>
              <a:rPr lang="ca-ES" i="1" dirty="0"/>
              <a:t>, de les Caldes, deu ducats </a:t>
            </a:r>
            <a:r>
              <a:rPr lang="ca-ES" b="1" i="1" dirty="0"/>
              <a:t>per la cura de son fil</a:t>
            </a:r>
            <a:r>
              <a:rPr lang="ca-ES" i="1" dirty="0"/>
              <a:t>, lo avien nafrat a dit sometent, </a:t>
            </a:r>
            <a:r>
              <a:rPr lang="ca-ES" i="1" dirty="0" err="1"/>
              <a:t>tanbé</a:t>
            </a:r>
            <a:r>
              <a:rPr lang="ca-ES" i="1" dirty="0"/>
              <a:t> del bo de la quèstia, </a:t>
            </a:r>
            <a:r>
              <a:rPr lang="ca-ES" i="1" dirty="0" err="1"/>
              <a:t>dich</a:t>
            </a:r>
            <a:r>
              <a:rPr lang="ca-ES" i="1" dirty="0"/>
              <a:t> 12 lliures, sous. Més, </a:t>
            </a:r>
            <a:r>
              <a:rPr lang="ca-ES" i="1" dirty="0" err="1"/>
              <a:t>are</a:t>
            </a:r>
            <a:r>
              <a:rPr lang="ca-ES" i="1" dirty="0"/>
              <a:t>[s]te </a:t>
            </a:r>
            <a:r>
              <a:rPr lang="ca-ES" i="1" dirty="0" err="1"/>
              <a:t>sie</a:t>
            </a:r>
            <a:r>
              <a:rPr lang="ca-ES" i="1" dirty="0"/>
              <a:t> donat un ducat de dit bo a Joan </a:t>
            </a:r>
            <a:r>
              <a:rPr lang="ca-ES" i="1" dirty="0" err="1"/>
              <a:t>Rocel</a:t>
            </a:r>
            <a:r>
              <a:rPr lang="ca-ES" i="1" dirty="0"/>
              <a:t>, d'Encamp, per </a:t>
            </a:r>
            <a:r>
              <a:rPr lang="ca-ES" i="1" dirty="0" err="1"/>
              <a:t>miga</a:t>
            </a:r>
            <a:r>
              <a:rPr lang="ca-ES" i="1" dirty="0"/>
              <a:t> dieta pagà al barber </a:t>
            </a:r>
            <a:r>
              <a:rPr lang="ca-ES" i="1" dirty="0" err="1"/>
              <a:t>feie</a:t>
            </a:r>
            <a:r>
              <a:rPr lang="ca-ES" i="1" dirty="0"/>
              <a:t> dita cura: 1 lliura, 4 sous. 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1659... </a:t>
            </a:r>
            <a:r>
              <a:rPr lang="ca-ES" i="1" dirty="0"/>
              <a:t>Dit dia </a:t>
            </a:r>
            <a:r>
              <a:rPr lang="ca-ES" i="1" dirty="0" err="1"/>
              <a:t>alarge</a:t>
            </a:r>
            <a:r>
              <a:rPr lang="ca-ES" i="1" dirty="0"/>
              <a:t> la Val sis </a:t>
            </a:r>
            <a:r>
              <a:rPr lang="ca-ES" i="1" dirty="0" err="1"/>
              <a:t>carges</a:t>
            </a:r>
            <a:r>
              <a:rPr lang="ca-ES" i="1" dirty="0"/>
              <a:t> de </a:t>
            </a:r>
            <a:r>
              <a:rPr lang="ca-ES" b="1" i="1" dirty="0"/>
              <a:t>blat</a:t>
            </a:r>
            <a:r>
              <a:rPr lang="ca-ES" i="1" dirty="0"/>
              <a:t> per </a:t>
            </a:r>
            <a:r>
              <a:rPr lang="ca-ES" i="1" dirty="0" err="1"/>
              <a:t>paròquia</a:t>
            </a:r>
            <a:r>
              <a:rPr lang="ca-ES" i="1" dirty="0"/>
              <a:t> i que aqueles </a:t>
            </a:r>
            <a:r>
              <a:rPr lang="ca-ES" i="1" dirty="0" err="1"/>
              <a:t>sien</a:t>
            </a:r>
            <a:r>
              <a:rPr lang="ca-ES" i="1" dirty="0"/>
              <a:t> repartides per los </a:t>
            </a:r>
            <a:r>
              <a:rPr lang="ca-ES" b="1" i="1" dirty="0"/>
              <a:t>pobres</a:t>
            </a:r>
            <a:r>
              <a:rPr lang="ca-ES" i="1" dirty="0"/>
              <a:t>, a trenta reals la carga, </a:t>
            </a:r>
            <a:r>
              <a:rPr lang="ca-ES" i="1" dirty="0" err="1"/>
              <a:t>am</a:t>
            </a:r>
            <a:r>
              <a:rPr lang="ca-ES" i="1" dirty="0"/>
              <a:t> los mateixos pactes.</a:t>
            </a:r>
            <a:endParaRPr lang="ca-ES" dirty="0"/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48898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38032" y="562062"/>
            <a:ext cx="185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1772-73. Aiguats</a:t>
            </a:r>
            <a:endParaRPr lang="ca-E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42" y="276836"/>
            <a:ext cx="9537502" cy="58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338032" y="562062"/>
            <a:ext cx="185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1772-73. Aiguats</a:t>
            </a:r>
            <a:endParaRPr lang="ca-E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14" y="148332"/>
            <a:ext cx="7329222" cy="27880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1" y="2936378"/>
            <a:ext cx="7387945" cy="38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3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Consell</a:t>
            </a:r>
            <a:r>
              <a:rPr lang="ca-ES" b="1" dirty="0" smtClean="0"/>
              <a:t>: </a:t>
            </a:r>
            <a:r>
              <a:rPr lang="ca-ES" dirty="0" smtClean="0"/>
              <a:t>Educació</a:t>
            </a:r>
            <a:endParaRPr lang="ca-ES" dirty="0"/>
          </a:p>
          <a:p>
            <a:endParaRPr lang="ca-ES" dirty="0" smtClean="0"/>
          </a:p>
          <a:p>
            <a:endParaRPr lang="es-ES" dirty="0"/>
          </a:p>
          <a:p>
            <a:pPr algn="just"/>
            <a:r>
              <a:rPr lang="es-ES" dirty="0"/>
              <a:t>1650…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dia</a:t>
            </a:r>
            <a:r>
              <a:rPr lang="es-ES" i="1" dirty="0"/>
              <a:t> </a:t>
            </a:r>
            <a:r>
              <a:rPr lang="es-ES" i="1" dirty="0" err="1"/>
              <a:t>areste</a:t>
            </a:r>
            <a:r>
              <a:rPr lang="es-ES" i="1" dirty="0"/>
              <a:t> lo Consell que los </a:t>
            </a:r>
            <a:r>
              <a:rPr lang="es-ES" i="1" dirty="0" err="1"/>
              <a:t>cònsols</a:t>
            </a:r>
            <a:r>
              <a:rPr lang="es-ES" i="1" dirty="0"/>
              <a:t> y </a:t>
            </a:r>
            <a:r>
              <a:rPr lang="es-ES" i="1" dirty="0" err="1"/>
              <a:t>consellers</a:t>
            </a:r>
            <a:r>
              <a:rPr lang="es-ES" i="1" dirty="0"/>
              <a:t> de la </a:t>
            </a:r>
            <a:r>
              <a:rPr lang="es-ES" i="1" dirty="0" err="1"/>
              <a:t>parròquia</a:t>
            </a:r>
            <a:r>
              <a:rPr lang="es-ES" i="1" dirty="0"/>
              <a:t> de Andorra </a:t>
            </a:r>
            <a:r>
              <a:rPr lang="es-ES" i="1" dirty="0" err="1"/>
              <a:t>lloguen</a:t>
            </a:r>
            <a:r>
              <a:rPr lang="es-ES" i="1" dirty="0"/>
              <a:t> un </a:t>
            </a:r>
            <a:r>
              <a:rPr lang="es-ES" b="1" i="1" dirty="0" err="1"/>
              <a:t>porgatori</a:t>
            </a:r>
            <a:r>
              <a:rPr lang="es-ES" i="1" dirty="0"/>
              <a:t> que </a:t>
            </a:r>
            <a:r>
              <a:rPr lang="es-ES" i="1" dirty="0" err="1"/>
              <a:t>sie</a:t>
            </a:r>
            <a:r>
              <a:rPr lang="es-ES" i="1" dirty="0"/>
              <a:t>  </a:t>
            </a:r>
            <a:r>
              <a:rPr lang="es-ES" i="1" dirty="0" err="1"/>
              <a:t>capàs</a:t>
            </a:r>
            <a:r>
              <a:rPr lang="es-ES" i="1" dirty="0"/>
              <a:t> per a </a:t>
            </a:r>
            <a:r>
              <a:rPr lang="es-ES" i="1" dirty="0" err="1"/>
              <a:t>enseniar</a:t>
            </a:r>
            <a:r>
              <a:rPr lang="es-ES" i="1" dirty="0"/>
              <a:t> de </a:t>
            </a:r>
            <a:r>
              <a:rPr lang="es-ES" i="1" dirty="0" err="1"/>
              <a:t>gramàtica</a:t>
            </a:r>
            <a:r>
              <a:rPr lang="es-ES" i="1" dirty="0"/>
              <a:t> y </a:t>
            </a:r>
            <a:r>
              <a:rPr lang="es-ES" i="1" dirty="0" err="1"/>
              <a:t>sempre</a:t>
            </a:r>
            <a:r>
              <a:rPr lang="es-ES" i="1" dirty="0"/>
              <a:t> lo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purgatori</a:t>
            </a:r>
            <a:r>
              <a:rPr lang="es-ES" i="1" dirty="0"/>
              <a:t> </a:t>
            </a:r>
            <a:r>
              <a:rPr lang="es-ES" i="1" dirty="0" err="1"/>
              <a:t>sirà</a:t>
            </a:r>
            <a:r>
              <a:rPr lang="es-ES" i="1" dirty="0"/>
              <a:t>  </a:t>
            </a:r>
            <a:r>
              <a:rPr lang="es-ES" i="1" dirty="0" err="1"/>
              <a:t>idòneo</a:t>
            </a:r>
            <a:r>
              <a:rPr lang="es-ES" i="1" dirty="0"/>
              <a:t> y </a:t>
            </a:r>
            <a:r>
              <a:rPr lang="es-ES" i="1" dirty="0" err="1"/>
              <a:t>capàs</a:t>
            </a:r>
            <a:r>
              <a:rPr lang="es-ES" i="1" dirty="0"/>
              <a:t> per a </a:t>
            </a:r>
            <a:r>
              <a:rPr lang="es-ES" i="1" dirty="0" err="1"/>
              <a:t>enseniar</a:t>
            </a:r>
            <a:r>
              <a:rPr lang="es-ES" i="1" dirty="0"/>
              <a:t>; que la Terra </a:t>
            </a:r>
            <a:r>
              <a:rPr lang="es-ES" i="1" dirty="0" err="1"/>
              <a:t>lli</a:t>
            </a:r>
            <a:r>
              <a:rPr lang="es-ES" i="1" dirty="0"/>
              <a:t> </a:t>
            </a:r>
            <a:r>
              <a:rPr lang="es-ES" i="1" dirty="0" err="1"/>
              <a:t>donarà</a:t>
            </a:r>
            <a:r>
              <a:rPr lang="es-ES" i="1" dirty="0"/>
              <a:t> de </a:t>
            </a:r>
            <a:r>
              <a:rPr lang="es-ES" i="1" dirty="0" err="1"/>
              <a:t>ajuda</a:t>
            </a:r>
            <a:r>
              <a:rPr lang="es-ES" i="1" dirty="0"/>
              <a:t> de costa de </a:t>
            </a:r>
            <a:r>
              <a:rPr lang="es-ES" i="1" dirty="0" err="1"/>
              <a:t>sixanta</a:t>
            </a:r>
            <a:r>
              <a:rPr lang="es-ES" i="1" dirty="0"/>
              <a:t> </a:t>
            </a:r>
            <a:r>
              <a:rPr lang="es-ES" i="1" dirty="0" err="1"/>
              <a:t>lliures</a:t>
            </a:r>
            <a:r>
              <a:rPr lang="es-ES" i="1" dirty="0"/>
              <a:t>: diem 60 </a:t>
            </a:r>
            <a:r>
              <a:rPr lang="es-ES" i="1" dirty="0" err="1"/>
              <a:t>lliures</a:t>
            </a:r>
            <a:r>
              <a:rPr lang="es-ES" i="1" dirty="0"/>
              <a:t>, </a:t>
            </a:r>
            <a:r>
              <a:rPr lang="es-ES" i="1" dirty="0" err="1"/>
              <a:t>sous</a:t>
            </a:r>
            <a:r>
              <a:rPr lang="es-ES" i="1" dirty="0"/>
              <a:t>;  i lo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sie</a:t>
            </a:r>
            <a:r>
              <a:rPr lang="es-ES" i="1" dirty="0"/>
              <a:t> </a:t>
            </a:r>
            <a:r>
              <a:rPr lang="es-ES" i="1" dirty="0" err="1"/>
              <a:t>obblligat</a:t>
            </a:r>
            <a:r>
              <a:rPr lang="es-ES" i="1" dirty="0"/>
              <a:t> de </a:t>
            </a:r>
            <a:r>
              <a:rPr lang="es-ES" i="1" dirty="0" err="1"/>
              <a:t>enseniar</a:t>
            </a:r>
            <a:r>
              <a:rPr lang="es-ES" i="1" dirty="0"/>
              <a:t> de </a:t>
            </a:r>
            <a:r>
              <a:rPr lang="es-ES" i="1" dirty="0" err="1"/>
              <a:t>llegir</a:t>
            </a:r>
            <a:r>
              <a:rPr lang="es-ES" i="1" dirty="0"/>
              <a:t> y </a:t>
            </a:r>
            <a:r>
              <a:rPr lang="es-ES" i="1" dirty="0" err="1"/>
              <a:t>escriure</a:t>
            </a:r>
            <a:r>
              <a:rPr lang="es-ES" i="1" dirty="0"/>
              <a:t> y que lo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age</a:t>
            </a:r>
            <a:r>
              <a:rPr lang="es-ES" i="1" dirty="0"/>
              <a:t> de </a:t>
            </a:r>
            <a:r>
              <a:rPr lang="es-ES" i="1" dirty="0" err="1"/>
              <a:t>lligir</a:t>
            </a:r>
            <a:r>
              <a:rPr lang="es-ES" i="1" dirty="0"/>
              <a:t> </a:t>
            </a:r>
            <a:r>
              <a:rPr lang="es-ES" i="1" dirty="0" err="1"/>
              <a:t>gramàtica</a:t>
            </a:r>
            <a:r>
              <a:rPr lang="es-ES" i="1" dirty="0"/>
              <a:t> dos ores y </a:t>
            </a:r>
            <a:r>
              <a:rPr lang="es-ES" i="1" dirty="0" err="1"/>
              <a:t>mija</a:t>
            </a:r>
            <a:r>
              <a:rPr lang="es-ES" i="1" dirty="0"/>
              <a:t>, de </a:t>
            </a:r>
            <a:r>
              <a:rPr lang="es-ES" i="1" dirty="0" err="1"/>
              <a:t>matí</a:t>
            </a:r>
            <a:r>
              <a:rPr lang="es-ES" i="1" dirty="0"/>
              <a:t>, y dos ores i </a:t>
            </a:r>
            <a:r>
              <a:rPr lang="es-ES" i="1" dirty="0" err="1"/>
              <a:t>mija</a:t>
            </a:r>
            <a:r>
              <a:rPr lang="es-ES" i="1" dirty="0"/>
              <a:t>, de </a:t>
            </a:r>
            <a:r>
              <a:rPr lang="es-ES" i="1" dirty="0" err="1"/>
              <a:t>vesprada</a:t>
            </a:r>
            <a:r>
              <a:rPr lang="es-ES" i="1" dirty="0"/>
              <a:t>, y </a:t>
            </a:r>
            <a:r>
              <a:rPr lang="es-ES" i="1" dirty="0" err="1"/>
              <a:t>que·ls</a:t>
            </a:r>
            <a:r>
              <a:rPr lang="es-ES" i="1" dirty="0"/>
              <a:t> </a:t>
            </a:r>
            <a:r>
              <a:rPr lang="es-ES" i="1" dirty="0" err="1"/>
              <a:t>dèixon</a:t>
            </a:r>
            <a:r>
              <a:rPr lang="es-ES" i="1" dirty="0"/>
              <a:t> la casa de la Terra per </a:t>
            </a:r>
            <a:r>
              <a:rPr lang="es-ES" i="1" dirty="0" err="1"/>
              <a:t>enseniar</a:t>
            </a:r>
            <a:r>
              <a:rPr lang="es-ES" i="1" dirty="0"/>
              <a:t>, </a:t>
            </a:r>
            <a:r>
              <a:rPr lang="es-ES" i="1" dirty="0" err="1"/>
              <a:t>sempre</a:t>
            </a:r>
            <a:r>
              <a:rPr lang="es-ES" i="1" dirty="0"/>
              <a:t> que no i </a:t>
            </a:r>
            <a:r>
              <a:rPr lang="es-ES" i="1" dirty="0" err="1"/>
              <a:t>aurà</a:t>
            </a:r>
            <a:r>
              <a:rPr lang="es-ES" i="1" dirty="0"/>
              <a:t> </a:t>
            </a:r>
            <a:r>
              <a:rPr lang="es-ES" i="1" dirty="0" err="1"/>
              <a:t>Consel</a:t>
            </a:r>
            <a:r>
              <a:rPr lang="es-ES" i="1" dirty="0"/>
              <a:t> y la </a:t>
            </a:r>
            <a:r>
              <a:rPr lang="es-ES" i="1" dirty="0" err="1"/>
              <a:t>parròquia</a:t>
            </a:r>
            <a:r>
              <a:rPr lang="es-ES" i="1" dirty="0"/>
              <a:t> de Andorra no </a:t>
            </a:r>
            <a:r>
              <a:rPr lang="es-ES" i="1" dirty="0" err="1"/>
              <a:t>l’aurà</a:t>
            </a:r>
            <a:r>
              <a:rPr lang="es-ES" i="1" dirty="0"/>
              <a:t> de </a:t>
            </a:r>
            <a:r>
              <a:rPr lang="es-ES" i="1" dirty="0" smtClean="0"/>
              <a:t>menester… Y </a:t>
            </a:r>
            <a:r>
              <a:rPr lang="es-ES" i="1" dirty="0"/>
              <a:t>los </a:t>
            </a:r>
            <a:r>
              <a:rPr lang="es-ES" i="1" dirty="0" err="1"/>
              <a:t>estudiants</a:t>
            </a:r>
            <a:r>
              <a:rPr lang="es-ES" i="1" dirty="0"/>
              <a:t> de la Val que </a:t>
            </a:r>
            <a:r>
              <a:rPr lang="es-ES" i="1" dirty="0" err="1"/>
              <a:t>pàgon</a:t>
            </a:r>
            <a:r>
              <a:rPr lang="es-ES" i="1" dirty="0"/>
              <a:t> los de </a:t>
            </a:r>
            <a:r>
              <a:rPr lang="es-ES" i="1" dirty="0" err="1"/>
              <a:t>gramàtica</a:t>
            </a:r>
            <a:r>
              <a:rPr lang="es-ES" i="1" dirty="0"/>
              <a:t> </a:t>
            </a:r>
            <a:r>
              <a:rPr lang="es-ES" i="1" dirty="0" err="1"/>
              <a:t>sis</a:t>
            </a:r>
            <a:r>
              <a:rPr lang="es-ES" i="1" dirty="0"/>
              <a:t> </a:t>
            </a:r>
            <a:r>
              <a:rPr lang="es-ES" i="1" dirty="0" err="1"/>
              <a:t>sous</a:t>
            </a:r>
            <a:r>
              <a:rPr lang="es-ES" i="1" dirty="0"/>
              <a:t> cada mes, y los de </a:t>
            </a:r>
            <a:r>
              <a:rPr lang="es-ES" i="1" dirty="0" err="1"/>
              <a:t>legir</a:t>
            </a:r>
            <a:r>
              <a:rPr lang="es-ES" i="1" dirty="0"/>
              <a:t> y </a:t>
            </a:r>
            <a:r>
              <a:rPr lang="es-ES" i="1" dirty="0" err="1"/>
              <a:t>escriure</a:t>
            </a:r>
            <a:r>
              <a:rPr lang="es-ES" i="1" dirty="0"/>
              <a:t> dos </a:t>
            </a:r>
            <a:r>
              <a:rPr lang="es-ES" i="1" dirty="0" err="1"/>
              <a:t>reals</a:t>
            </a:r>
            <a:r>
              <a:rPr lang="es-ES" i="1" dirty="0"/>
              <a:t> lo mes, i los </a:t>
            </a:r>
            <a:r>
              <a:rPr lang="es-ES" i="1" dirty="0" err="1"/>
              <a:t>més</a:t>
            </a:r>
            <a:r>
              <a:rPr lang="es-ES" i="1" dirty="0"/>
              <a:t> </a:t>
            </a:r>
            <a:r>
              <a:rPr lang="es-ES" i="1" dirty="0" err="1"/>
              <a:t>baixos</a:t>
            </a:r>
            <a:r>
              <a:rPr lang="es-ES" i="1" dirty="0"/>
              <a:t> un real cada mes; y los pobres, per amor de </a:t>
            </a:r>
            <a:r>
              <a:rPr lang="es-ES" i="1" dirty="0" err="1"/>
              <a:t>Déu</a:t>
            </a:r>
            <a:r>
              <a:rPr lang="es-ES" i="1" dirty="0"/>
              <a:t> y </a:t>
            </a:r>
            <a:r>
              <a:rPr lang="es-ES" i="1" dirty="0" err="1"/>
              <a:t>asò</a:t>
            </a:r>
            <a:r>
              <a:rPr lang="es-ES" i="1" dirty="0"/>
              <a:t> en favor del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mestre</a:t>
            </a:r>
            <a:r>
              <a:rPr lang="es-ES" i="1" dirty="0"/>
              <a:t>.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85911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Consell</a:t>
            </a:r>
            <a:r>
              <a:rPr lang="ca-ES" b="1" dirty="0" smtClean="0"/>
              <a:t>: </a:t>
            </a:r>
            <a:r>
              <a:rPr lang="es-ES" noProof="1" smtClean="0"/>
              <a:t>Justícia</a:t>
            </a:r>
            <a:r>
              <a:rPr lang="es-ES" dirty="0"/>
              <a:t>, </a:t>
            </a:r>
            <a:r>
              <a:rPr lang="es-ES" dirty="0" err="1"/>
              <a:t>visures</a:t>
            </a:r>
            <a:r>
              <a:rPr lang="es-ES" dirty="0"/>
              <a:t>:</a:t>
            </a:r>
          </a:p>
          <a:p>
            <a:pPr algn="just"/>
            <a:endParaRPr lang="ca-ES" dirty="0" smtClean="0"/>
          </a:p>
          <a:p>
            <a:pPr algn="just"/>
            <a:r>
              <a:rPr lang="ca-ES" dirty="0" smtClean="0"/>
              <a:t>1649</a:t>
            </a:r>
            <a:r>
              <a:rPr lang="ca-ES" dirty="0"/>
              <a:t>... </a:t>
            </a:r>
            <a:r>
              <a:rPr lang="ca-ES" i="1" dirty="0"/>
              <a:t>Dit dia </a:t>
            </a:r>
            <a:r>
              <a:rPr lang="ca-ES" i="1" dirty="0" err="1"/>
              <a:t>deposite</a:t>
            </a:r>
            <a:r>
              <a:rPr lang="ca-ES" i="1" dirty="0"/>
              <a:t> la </a:t>
            </a:r>
            <a:r>
              <a:rPr lang="ca-ES" i="1" dirty="0" err="1"/>
              <a:t>paròquia</a:t>
            </a:r>
            <a:r>
              <a:rPr lang="ca-ES" i="1" dirty="0"/>
              <a:t> de </a:t>
            </a:r>
            <a:r>
              <a:rPr lang="ca-ES" i="1" dirty="0" err="1"/>
              <a:t>Ancamp</a:t>
            </a:r>
            <a:r>
              <a:rPr lang="ca-ES" i="1" dirty="0"/>
              <a:t> vuit ducats. Que </a:t>
            </a:r>
            <a:r>
              <a:rPr lang="ca-ES" i="1" dirty="0" err="1"/>
              <a:t>vaie</a:t>
            </a:r>
            <a:r>
              <a:rPr lang="ca-ES" i="1" dirty="0"/>
              <a:t> lo Consell, so és quatre parròquies: los de Sant </a:t>
            </a:r>
            <a:r>
              <a:rPr lang="ca-ES" i="1" dirty="0" err="1"/>
              <a:t>Jolià</a:t>
            </a:r>
            <a:r>
              <a:rPr lang="ca-ES" i="1" dirty="0"/>
              <a:t> i de Ordino i de Andorra i de Canillo a </a:t>
            </a:r>
            <a:r>
              <a:rPr lang="ca-ES" i="1" dirty="0" err="1"/>
              <a:t>vesurar</a:t>
            </a:r>
            <a:r>
              <a:rPr lang="ca-ES" i="1" dirty="0"/>
              <a:t> la </a:t>
            </a:r>
            <a:r>
              <a:rPr lang="ca-ES" i="1" dirty="0" err="1"/>
              <a:t>costió</a:t>
            </a:r>
            <a:r>
              <a:rPr lang="ca-ES" i="1" dirty="0"/>
              <a:t> tenen la parròquia de </a:t>
            </a:r>
            <a:r>
              <a:rPr lang="ca-ES" b="1" i="1" dirty="0" err="1"/>
              <a:t>Ancamp</a:t>
            </a:r>
            <a:r>
              <a:rPr lang="ca-ES" b="1" i="1" dirty="0"/>
              <a:t> i de la Masana per lo bosc de </a:t>
            </a:r>
            <a:r>
              <a:rPr lang="ca-ES" b="1" i="1" dirty="0" err="1"/>
              <a:t>Bexalís</a:t>
            </a:r>
            <a:r>
              <a:rPr lang="ca-ES" i="1" dirty="0"/>
              <a:t>, i que </a:t>
            </a:r>
            <a:r>
              <a:rPr lang="ca-ES" i="1" dirty="0" err="1"/>
              <a:t>vàjon</a:t>
            </a:r>
            <a:r>
              <a:rPr lang="ca-ES" i="1" dirty="0"/>
              <a:t> a dotze abril si és ... i posant </a:t>
            </a:r>
            <a:r>
              <a:rPr lang="ca-ES" i="1" dirty="0" err="1" smtClean="0"/>
              <a:t>silensi</a:t>
            </a:r>
            <a:r>
              <a:rPr lang="ca-ES" i="1" dirty="0" smtClean="0"/>
              <a:t> </a:t>
            </a:r>
            <a:r>
              <a:rPr lang="ca-ES" i="1" dirty="0"/>
              <a:t>que </a:t>
            </a:r>
            <a:r>
              <a:rPr lang="ca-ES" i="1" dirty="0" err="1"/>
              <a:t>ajen</a:t>
            </a:r>
            <a:r>
              <a:rPr lang="ca-ES" i="1" dirty="0"/>
              <a:t> de... </a:t>
            </a:r>
            <a:r>
              <a:rPr lang="ca-ES" i="1" dirty="0" err="1"/>
              <a:t>an</a:t>
            </a:r>
            <a:r>
              <a:rPr lang="ca-ES" i="1" dirty="0"/>
              <a:t> aquella </a:t>
            </a:r>
            <a:r>
              <a:rPr lang="ca-ES" i="1" dirty="0" err="1"/>
              <a:t>sentènsia</a:t>
            </a:r>
            <a:r>
              <a:rPr lang="ca-ES" i="1" dirty="0"/>
              <a:t> se farà, que no </a:t>
            </a:r>
            <a:r>
              <a:rPr lang="ca-ES" i="1" dirty="0" err="1"/>
              <a:t>tinguen</a:t>
            </a:r>
            <a:r>
              <a:rPr lang="ca-ES" i="1" dirty="0"/>
              <a:t> més </a:t>
            </a:r>
            <a:r>
              <a:rPr lang="ca-ES" i="1" dirty="0" err="1"/>
              <a:t>apelasió</a:t>
            </a:r>
            <a:r>
              <a:rPr lang="ca-ES" i="1" dirty="0"/>
              <a:t>, en pena del cot de la Terra, i manen als de la Masana i de </a:t>
            </a:r>
            <a:r>
              <a:rPr lang="ca-ES" i="1" dirty="0" err="1"/>
              <a:t>Ancamp</a:t>
            </a:r>
            <a:r>
              <a:rPr lang="ca-ES" i="1" dirty="0"/>
              <a:t> que no </a:t>
            </a:r>
            <a:r>
              <a:rPr lang="ca-ES" i="1" dirty="0" err="1"/>
              <a:t>puguen</a:t>
            </a:r>
            <a:r>
              <a:rPr lang="ca-ES" i="1" dirty="0"/>
              <a:t> </a:t>
            </a:r>
            <a:r>
              <a:rPr lang="ca-ES" i="1" dirty="0" err="1"/>
              <a:t>leniar</a:t>
            </a:r>
            <a:r>
              <a:rPr lang="ca-ES" i="1" dirty="0"/>
              <a:t> en dit bosc, uns ni altres, fins </a:t>
            </a:r>
            <a:r>
              <a:rPr lang="ca-ES" i="1" dirty="0" err="1"/>
              <a:t>avans</a:t>
            </a:r>
            <a:r>
              <a:rPr lang="ca-ES" i="1" dirty="0"/>
              <a:t> </a:t>
            </a:r>
            <a:r>
              <a:rPr lang="ca-ES" i="1" dirty="0" err="1"/>
              <a:t>sie</a:t>
            </a:r>
            <a:r>
              <a:rPr lang="ca-ES" i="1" dirty="0"/>
              <a:t> </a:t>
            </a:r>
            <a:r>
              <a:rPr lang="ca-ES" i="1" dirty="0" err="1"/>
              <a:t>vesurat</a:t>
            </a:r>
            <a:r>
              <a:rPr lang="ca-ES" i="1" dirty="0"/>
              <a:t>, en pena del cot de la Terra, ni carbonar ni </a:t>
            </a:r>
            <a:r>
              <a:rPr lang="ca-ES" i="1" dirty="0" err="1"/>
              <a:t>asboiguar</a:t>
            </a:r>
            <a:r>
              <a:rPr lang="ca-ES" i="1" dirty="0"/>
              <a:t>, sota la mateixa pena.</a:t>
            </a:r>
            <a:endParaRPr lang="es-ES" i="1" dirty="0"/>
          </a:p>
          <a:p>
            <a:pPr algn="just"/>
            <a:endParaRPr lang="ca-ES" dirty="0"/>
          </a:p>
          <a:p>
            <a:pPr algn="just"/>
            <a:endParaRPr lang="ca-ES" dirty="0"/>
          </a:p>
          <a:p>
            <a:pPr algn="just"/>
            <a:r>
              <a:rPr lang="ca-ES" dirty="0"/>
              <a:t>Tres instàncies de visura.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5140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0" y="1014704"/>
            <a:ext cx="10133502" cy="413613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17625" y="341744"/>
            <a:ext cx="5912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 smtClean="0"/>
              <a:t>Competències del Consell </a:t>
            </a:r>
            <a:r>
              <a:rPr lang="es-ES" noProof="1" smtClean="0"/>
              <a:t>Justícia: Repressió del tabac. 1757.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021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71620" y="0"/>
            <a:ext cx="5808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b="1" dirty="0" smtClean="0"/>
              <a:t>Vida social i econòmica: els fons notarials</a:t>
            </a:r>
            <a:r>
              <a:rPr lang="ca-ES" b="1" dirty="0" smtClean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0" y="587229"/>
            <a:ext cx="7986476" cy="583873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81512" y="6501468"/>
            <a:ext cx="6384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Fons notarials. </a:t>
            </a:r>
            <a:r>
              <a:rPr lang="ca-ES" sz="1400" dirty="0" smtClean="0"/>
              <a:t>Alguns es conserven al Tribunal de Corts. Treballats per l’Albert </a:t>
            </a:r>
            <a:r>
              <a:rPr lang="ca-ES" sz="1400" dirty="0" err="1" smtClean="0"/>
              <a:t>Pujal</a:t>
            </a:r>
            <a:r>
              <a:rPr lang="ca-ES" sz="1400" dirty="0" smtClean="0"/>
              <a:t>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1608494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9745" y="1062227"/>
            <a:ext cx="7305672" cy="5422463"/>
          </a:xfrm>
        </p:spPr>
        <p:txBody>
          <a:bodyPr>
            <a:normAutofit/>
          </a:bodyPr>
          <a:lstStyle/>
          <a:p>
            <a:r>
              <a:rPr lang="ca-ES" sz="2000" dirty="0" smtClean="0"/>
              <a:t>Dit </a:t>
            </a:r>
            <a:r>
              <a:rPr lang="ca-ES" sz="2000" dirty="0"/>
              <a:t>dia, de </a:t>
            </a:r>
            <a:r>
              <a:rPr lang="ca-ES" sz="2000" dirty="0" err="1"/>
              <a:t>avuy</a:t>
            </a:r>
            <a:r>
              <a:rPr lang="ca-ES" sz="2000" dirty="0"/>
              <a:t> en avant, tot individuo andorrà que se </a:t>
            </a:r>
            <a:r>
              <a:rPr lang="ca-ES" sz="2000" b="1" dirty="0"/>
              <a:t>vendrà</a:t>
            </a:r>
            <a:r>
              <a:rPr lang="ca-ES" sz="2000" dirty="0"/>
              <a:t> son corresponent </a:t>
            </a:r>
            <a:r>
              <a:rPr lang="ca-ES" sz="2000" b="1" dirty="0" err="1"/>
              <a:t>pasaport</a:t>
            </a:r>
            <a:r>
              <a:rPr lang="ca-ES" sz="2000" dirty="0"/>
              <a:t>, quedarà per sempre més privat de tenir-ne, serà castigat </a:t>
            </a:r>
            <a:r>
              <a:rPr lang="ca-ES" sz="2000" dirty="0" err="1"/>
              <a:t>ab</a:t>
            </a:r>
            <a:r>
              <a:rPr lang="ca-ES" sz="2000" dirty="0"/>
              <a:t> la multa de </a:t>
            </a:r>
            <a:r>
              <a:rPr lang="ca-ES" sz="2000" dirty="0" err="1"/>
              <a:t>cincuanta</a:t>
            </a:r>
            <a:r>
              <a:rPr lang="ca-ES" sz="2000" dirty="0"/>
              <a:t> duros, y vindrà obligat a fer </a:t>
            </a:r>
            <a:r>
              <a:rPr lang="ca-ES" sz="2000" dirty="0" err="1"/>
              <a:t>cinh</a:t>
            </a:r>
            <a:r>
              <a:rPr lang="ca-ES" sz="2000" dirty="0"/>
              <a:t> </a:t>
            </a:r>
            <a:r>
              <a:rPr lang="ca-ES" sz="2000" dirty="0" err="1"/>
              <a:t>horas</a:t>
            </a:r>
            <a:r>
              <a:rPr lang="ca-ES" sz="2000" dirty="0"/>
              <a:t> arrest, de des de </a:t>
            </a:r>
            <a:r>
              <a:rPr lang="ca-ES" sz="2000" dirty="0" err="1"/>
              <a:t>onse</a:t>
            </a:r>
            <a:r>
              <a:rPr lang="ca-ES" sz="2000" dirty="0"/>
              <a:t> hores matí, </a:t>
            </a:r>
            <a:r>
              <a:rPr lang="ca-ES" sz="2000" dirty="0" err="1"/>
              <a:t>hasta</a:t>
            </a:r>
            <a:r>
              <a:rPr lang="ca-ES" sz="2000" dirty="0"/>
              <a:t> </a:t>
            </a:r>
            <a:r>
              <a:rPr lang="ca-ES" sz="2000" dirty="0" err="1"/>
              <a:t>cuatre</a:t>
            </a:r>
            <a:r>
              <a:rPr lang="ca-ES" sz="2000" dirty="0"/>
              <a:t> </a:t>
            </a:r>
            <a:r>
              <a:rPr lang="ca-ES" sz="2000" dirty="0" err="1"/>
              <a:t>horas</a:t>
            </a:r>
            <a:r>
              <a:rPr lang="ca-ES" sz="2000" dirty="0"/>
              <a:t> </a:t>
            </a:r>
            <a:r>
              <a:rPr lang="ca-ES" sz="2000" dirty="0" err="1"/>
              <a:t>tarde</a:t>
            </a:r>
            <a:r>
              <a:rPr lang="ca-ES" sz="2000" dirty="0"/>
              <a:t>, en cada capital de las sis </a:t>
            </a:r>
            <a:r>
              <a:rPr lang="ca-ES" sz="2000" dirty="0" err="1"/>
              <a:t>parròquias</a:t>
            </a:r>
            <a:r>
              <a:rPr lang="ca-ES" sz="2000" dirty="0"/>
              <a:t>. Durant las </a:t>
            </a:r>
            <a:r>
              <a:rPr lang="ca-ES" sz="2000" dirty="0" err="1"/>
              <a:t>horas</a:t>
            </a:r>
            <a:r>
              <a:rPr lang="ca-ES" sz="2000" dirty="0"/>
              <a:t> de arrest </a:t>
            </a:r>
            <a:r>
              <a:rPr lang="ca-ES" sz="2000" dirty="0" err="1"/>
              <a:t>indicadas</a:t>
            </a:r>
            <a:r>
              <a:rPr lang="ca-ES" sz="2000" dirty="0"/>
              <a:t>, </a:t>
            </a:r>
            <a:r>
              <a:rPr lang="ca-ES" sz="2000" b="1" dirty="0"/>
              <a:t>portarà a las </a:t>
            </a:r>
            <a:r>
              <a:rPr lang="ca-ES" sz="2000" b="1" dirty="0" err="1"/>
              <a:t>camas</a:t>
            </a:r>
            <a:r>
              <a:rPr lang="ca-ES" sz="2000" b="1" dirty="0"/>
              <a:t> los corresponents ferros</a:t>
            </a:r>
            <a:r>
              <a:rPr lang="ca-ES" sz="2000" dirty="0"/>
              <a:t>. Y per </a:t>
            </a:r>
            <a:r>
              <a:rPr lang="ca-ES" sz="2000" dirty="0" err="1"/>
              <a:t>cumplir</a:t>
            </a:r>
            <a:r>
              <a:rPr lang="ca-ES" sz="2000" dirty="0"/>
              <a:t> lo arrest, deurà </a:t>
            </a:r>
            <a:r>
              <a:rPr lang="ca-ES" sz="2000" dirty="0" err="1"/>
              <a:t>colocar-se</a:t>
            </a:r>
            <a:r>
              <a:rPr lang="ca-ES" sz="2000" dirty="0"/>
              <a:t> en lo </a:t>
            </a:r>
            <a:r>
              <a:rPr lang="ca-ES" sz="2000" dirty="0" err="1"/>
              <a:t>lloch</a:t>
            </a:r>
            <a:r>
              <a:rPr lang="ca-ES" sz="2000" dirty="0"/>
              <a:t> y </a:t>
            </a:r>
            <a:r>
              <a:rPr lang="ca-ES" sz="2000" dirty="0" err="1"/>
              <a:t>puesto</a:t>
            </a:r>
            <a:r>
              <a:rPr lang="ca-ES" sz="2000" dirty="0"/>
              <a:t> </a:t>
            </a:r>
            <a:r>
              <a:rPr lang="ca-ES" sz="2000" dirty="0" err="1"/>
              <a:t>ahont</a:t>
            </a:r>
            <a:r>
              <a:rPr lang="ca-ES" sz="2000" dirty="0"/>
              <a:t> determinarà lo Molt Il·lustre Consell General</a:t>
            </a:r>
            <a:r>
              <a:rPr lang="ca-ES" sz="2000" dirty="0" smtClean="0"/>
              <a:t>.</a:t>
            </a:r>
          </a:p>
          <a:p>
            <a:r>
              <a:rPr lang="ca-ES" sz="2000" dirty="0" err="1"/>
              <a:t>Fallam</a:t>
            </a:r>
            <a:r>
              <a:rPr lang="ca-ES" sz="2000" dirty="0"/>
              <a:t> que </a:t>
            </a:r>
            <a:r>
              <a:rPr lang="ca-ES" sz="2000" dirty="0" err="1"/>
              <a:t>debem</a:t>
            </a:r>
            <a:r>
              <a:rPr lang="ca-ES" sz="2000" dirty="0"/>
              <a:t> condemnar y condemnem a </a:t>
            </a:r>
            <a:r>
              <a:rPr lang="ca-ES" sz="2000" dirty="0" smtClean="0"/>
              <a:t>V. M. a </a:t>
            </a:r>
            <a:r>
              <a:rPr lang="ca-ES" sz="2000" dirty="0"/>
              <a:t>la pena de tres </a:t>
            </a:r>
            <a:r>
              <a:rPr lang="ca-ES" sz="2000" dirty="0" err="1"/>
              <a:t>dias</a:t>
            </a:r>
            <a:r>
              <a:rPr lang="ca-ES" sz="2000" dirty="0"/>
              <a:t> de arrest, que deurà </a:t>
            </a:r>
            <a:r>
              <a:rPr lang="ca-ES" sz="2000" dirty="0" err="1"/>
              <a:t>cumplir</a:t>
            </a:r>
            <a:r>
              <a:rPr lang="ca-ES" sz="2000" dirty="0"/>
              <a:t> a la </a:t>
            </a:r>
            <a:r>
              <a:rPr lang="ca-ES" sz="2000" dirty="0" err="1"/>
              <a:t>plasa</a:t>
            </a:r>
            <a:r>
              <a:rPr lang="ca-ES" sz="2000" dirty="0"/>
              <a:t> de Canillo, portant a les cames los </a:t>
            </a:r>
            <a:r>
              <a:rPr lang="ca-ES" sz="2000" b="1" dirty="0"/>
              <a:t>corresponents ferros </a:t>
            </a:r>
            <a:r>
              <a:rPr lang="ca-ES" sz="2000" dirty="0"/>
              <a:t>durant las </a:t>
            </a:r>
            <a:r>
              <a:rPr lang="ca-ES" sz="2000" dirty="0" err="1"/>
              <a:t>horas</a:t>
            </a:r>
            <a:r>
              <a:rPr lang="ca-ES" sz="2000" dirty="0"/>
              <a:t> de arrest </a:t>
            </a:r>
            <a:r>
              <a:rPr lang="ca-ES" sz="2000" dirty="0" err="1"/>
              <a:t>imposadas</a:t>
            </a:r>
            <a:r>
              <a:rPr lang="ca-ES" sz="2000" dirty="0"/>
              <a:t>, que són, de des de 11 </a:t>
            </a:r>
            <a:r>
              <a:rPr lang="ca-ES" sz="2000" dirty="0" err="1"/>
              <a:t>horas</a:t>
            </a:r>
            <a:r>
              <a:rPr lang="ca-ES" sz="2000" dirty="0"/>
              <a:t> matí, </a:t>
            </a:r>
            <a:r>
              <a:rPr lang="ca-ES" sz="2000" dirty="0" err="1"/>
              <a:t>hasta</a:t>
            </a:r>
            <a:r>
              <a:rPr lang="ca-ES" sz="2000" dirty="0"/>
              <a:t> 3 </a:t>
            </a:r>
            <a:r>
              <a:rPr lang="ca-ES" sz="2000" dirty="0" err="1"/>
              <a:t>horas</a:t>
            </a:r>
            <a:r>
              <a:rPr lang="ca-ES" sz="2000" dirty="0"/>
              <a:t> </a:t>
            </a:r>
            <a:r>
              <a:rPr lang="ca-ES" sz="2000" dirty="0" err="1"/>
              <a:t>tarde</a:t>
            </a:r>
            <a:r>
              <a:rPr lang="ca-ES" sz="2000" dirty="0"/>
              <a:t> dels dies indicats, a la privació de usà per sempre més lo </a:t>
            </a:r>
            <a:r>
              <a:rPr lang="ca-ES" sz="2000" dirty="0" err="1"/>
              <a:t>pasaport</a:t>
            </a:r>
            <a:r>
              <a:rPr lang="ca-ES" sz="2000" dirty="0"/>
              <a:t> andorrà, y a la multa de 80 </a:t>
            </a:r>
            <a:r>
              <a:rPr lang="ca-ES" sz="2000" dirty="0" smtClean="0"/>
              <a:t>pessetes. </a:t>
            </a:r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24" y="610549"/>
            <a:ext cx="3528997" cy="569193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17625" y="341744"/>
            <a:ext cx="5044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dirty="0" smtClean="0"/>
              <a:t>Competències del Consell </a:t>
            </a:r>
            <a:r>
              <a:rPr lang="es-ES" noProof="1" smtClean="0"/>
              <a:t>Justícia: Passaports. 1897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79102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/>
              <a:t>Competències del </a:t>
            </a:r>
            <a:r>
              <a:rPr lang="ca-ES" b="1" dirty="0" smtClean="0"/>
              <a:t>Consell </a:t>
            </a:r>
            <a:r>
              <a:rPr lang="ca-ES" dirty="0" smtClean="0"/>
              <a:t>Regulació </a:t>
            </a:r>
            <a:r>
              <a:rPr lang="ca-ES" dirty="0"/>
              <a:t>del preu del pa i del </a:t>
            </a:r>
            <a:r>
              <a:rPr lang="ca-ES" dirty="0" smtClean="0"/>
              <a:t>vi:</a:t>
            </a:r>
            <a:endParaRPr lang="ca-ES" dirty="0"/>
          </a:p>
          <a:p>
            <a:endParaRPr lang="ca-ES" dirty="0"/>
          </a:p>
          <a:p>
            <a:pPr algn="just"/>
            <a:r>
              <a:rPr lang="ca-ES" dirty="0"/>
              <a:t>Posen preu al vi i quan i a quin preu s’ha de començar a vendre. Distingeixen entre vi bo, vi </a:t>
            </a:r>
            <a:r>
              <a:rPr lang="ca-ES" dirty="0" smtClean="0"/>
              <a:t>bullit</a:t>
            </a:r>
            <a:r>
              <a:rPr lang="ca-ES" dirty="0"/>
              <a:t>, vi novell. També en diuen l'origen</a:t>
            </a:r>
            <a:r>
              <a:rPr lang="ca-ES" dirty="0" smtClean="0"/>
              <a:t>, </a:t>
            </a:r>
            <a:r>
              <a:rPr lang="ca-ES" dirty="0"/>
              <a:t>e</a:t>
            </a:r>
            <a:r>
              <a:rPr lang="ca-ES" dirty="0" smtClean="0"/>
              <a:t>l </a:t>
            </a:r>
            <a:r>
              <a:rPr lang="ca-ES" dirty="0"/>
              <a:t>Rosselló, la Ribera, Manresa...</a:t>
            </a:r>
          </a:p>
          <a:p>
            <a:pPr algn="just"/>
            <a:endParaRPr lang="ca-ES" dirty="0"/>
          </a:p>
          <a:p>
            <a:pPr algn="just"/>
            <a:r>
              <a:rPr lang="ca-ES" dirty="0" smtClean="0"/>
              <a:t>La regulació es </a:t>
            </a:r>
            <a:r>
              <a:rPr lang="ca-ES" dirty="0"/>
              <a:t>fa diverses vegades </a:t>
            </a:r>
            <a:r>
              <a:rPr lang="ca-ES" dirty="0" smtClean="0"/>
              <a:t>l’any. Té a veure amb </a:t>
            </a:r>
            <a:r>
              <a:rPr lang="ca-ES" dirty="0"/>
              <a:t>la fluctuació de la moneda.</a:t>
            </a:r>
            <a:endParaRPr lang="es-ES" dirty="0"/>
          </a:p>
          <a:p>
            <a:pPr algn="just"/>
            <a:endParaRPr lang="ca-ES" dirty="0"/>
          </a:p>
          <a:p>
            <a:pPr algn="just"/>
            <a:r>
              <a:rPr lang="ca-ES" dirty="0"/>
              <a:t>Regulen el preu del pa que es ven a les fleques, el de forment i el de sègol: </a:t>
            </a:r>
          </a:p>
          <a:p>
            <a:pPr algn="just"/>
            <a:endParaRPr lang="ca-ES" i="1" dirty="0"/>
          </a:p>
          <a:p>
            <a:pPr algn="just"/>
            <a:r>
              <a:rPr lang="ca-ES" i="1" dirty="0"/>
              <a:t>1617... </a:t>
            </a:r>
            <a:r>
              <a:rPr lang="es-ES" i="1" dirty="0" err="1" smtClean="0"/>
              <a:t>Dia</a:t>
            </a:r>
            <a:r>
              <a:rPr lang="es-ES" i="1" dirty="0" smtClean="0"/>
              <a:t> </a:t>
            </a:r>
            <a:r>
              <a:rPr lang="es-ES" i="1" dirty="0" err="1"/>
              <a:t>susdit</a:t>
            </a:r>
            <a:r>
              <a:rPr lang="es-ES" i="1" dirty="0"/>
              <a:t> pose lo </a:t>
            </a:r>
            <a:r>
              <a:rPr lang="es-ES" i="1" dirty="0" err="1"/>
              <a:t>Consel</a:t>
            </a:r>
            <a:r>
              <a:rPr lang="es-ES" i="1" dirty="0"/>
              <a:t> preu al </a:t>
            </a:r>
            <a:r>
              <a:rPr lang="es-ES" i="1" dirty="0" err="1"/>
              <a:t>pa</a:t>
            </a:r>
            <a:r>
              <a:rPr lang="es-ES" i="1" dirty="0"/>
              <a:t> de la fleca a </a:t>
            </a:r>
            <a:r>
              <a:rPr lang="es-ES" i="1" dirty="0" err="1"/>
              <a:t>catorse</a:t>
            </a:r>
            <a:r>
              <a:rPr lang="es-ES" i="1" dirty="0"/>
              <a:t> </a:t>
            </a:r>
            <a:r>
              <a:rPr lang="es-ES" i="1" dirty="0" err="1"/>
              <a:t>onses</a:t>
            </a:r>
            <a:r>
              <a:rPr lang="es-ES" i="1" dirty="0"/>
              <a:t> lo </a:t>
            </a:r>
            <a:r>
              <a:rPr lang="es-ES" i="1" dirty="0" err="1"/>
              <a:t>pa</a:t>
            </a:r>
            <a:r>
              <a:rPr lang="es-ES" i="1" dirty="0"/>
              <a:t> de </a:t>
            </a:r>
            <a:r>
              <a:rPr lang="es-ES" i="1" dirty="0" err="1"/>
              <a:t>forment</a:t>
            </a:r>
            <a:r>
              <a:rPr lang="es-ES" i="1" dirty="0"/>
              <a:t> y </a:t>
            </a:r>
            <a:r>
              <a:rPr lang="es-ES" i="1" dirty="0" err="1"/>
              <a:t>davuit</a:t>
            </a:r>
            <a:r>
              <a:rPr lang="es-ES" i="1" dirty="0"/>
              <a:t> </a:t>
            </a:r>
            <a:r>
              <a:rPr lang="es-ES" i="1" dirty="0" err="1"/>
              <a:t>onses</a:t>
            </a:r>
            <a:r>
              <a:rPr lang="es-ES" i="1" dirty="0"/>
              <a:t> lo </a:t>
            </a:r>
            <a:r>
              <a:rPr lang="es-ES" i="1" dirty="0" err="1"/>
              <a:t>pa</a:t>
            </a:r>
            <a:r>
              <a:rPr lang="es-ES" i="1" dirty="0"/>
              <a:t> de </a:t>
            </a:r>
            <a:r>
              <a:rPr lang="es-ES" i="1" dirty="0" err="1"/>
              <a:t>sègel</a:t>
            </a:r>
            <a:r>
              <a:rPr lang="es-ES" i="1" dirty="0"/>
              <a:t>, y </a:t>
            </a:r>
            <a:r>
              <a:rPr lang="es-ES" i="1" dirty="0" err="1"/>
              <a:t>asò</a:t>
            </a:r>
            <a:r>
              <a:rPr lang="es-ES" i="1" dirty="0"/>
              <a:t> a de ser </a:t>
            </a:r>
            <a:r>
              <a:rPr lang="es-ES" i="1" dirty="0" err="1"/>
              <a:t>pa</a:t>
            </a:r>
            <a:r>
              <a:rPr lang="es-ES" i="1" dirty="0"/>
              <a:t> </a:t>
            </a:r>
            <a:r>
              <a:rPr lang="es-ES" i="1" dirty="0" err="1"/>
              <a:t>cuit</a:t>
            </a:r>
            <a:r>
              <a:rPr lang="es-ES" i="1" dirty="0"/>
              <a:t>.</a:t>
            </a:r>
            <a:endParaRPr lang="es-ES" dirty="0"/>
          </a:p>
          <a:p>
            <a:pPr algn="just"/>
            <a:endParaRPr lang="ca-ES" dirty="0"/>
          </a:p>
          <a:p>
            <a:pPr algn="just"/>
            <a:r>
              <a:rPr lang="ca-ES" dirty="0"/>
              <a:t>També les coques (cocs).</a:t>
            </a:r>
          </a:p>
          <a:p>
            <a:endParaRPr lang="ca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60446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/>
              <a:t>Competències del </a:t>
            </a:r>
            <a:r>
              <a:rPr lang="ca-ES" b="1" dirty="0" smtClean="0"/>
              <a:t>Consell </a:t>
            </a:r>
            <a:r>
              <a:rPr lang="ca-ES" dirty="0" smtClean="0"/>
              <a:t>Regulació </a:t>
            </a:r>
            <a:r>
              <a:rPr lang="ca-ES" dirty="0"/>
              <a:t>de caça i pesca: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1619... </a:t>
            </a:r>
            <a:r>
              <a:rPr lang="ca-ES" i="1" dirty="0"/>
              <a:t>Dia </a:t>
            </a:r>
            <a:r>
              <a:rPr lang="ca-ES" i="1" dirty="0" err="1"/>
              <a:t>sobredit</a:t>
            </a:r>
            <a:r>
              <a:rPr lang="ca-ES" i="1" dirty="0"/>
              <a:t> </a:t>
            </a:r>
            <a:r>
              <a:rPr lang="ca-ES" i="1" dirty="0" err="1"/>
              <a:t>areste</a:t>
            </a:r>
            <a:r>
              <a:rPr lang="ca-ES" i="1" dirty="0"/>
              <a:t> lo </a:t>
            </a:r>
            <a:r>
              <a:rPr lang="ca-ES" i="1" dirty="0" err="1"/>
              <a:t>Consel</a:t>
            </a:r>
            <a:r>
              <a:rPr lang="ca-ES" i="1" dirty="0"/>
              <a:t>, que a pena del cot de la Terra y de deu </a:t>
            </a:r>
            <a:r>
              <a:rPr lang="ca-ES" i="1" dirty="0" err="1"/>
              <a:t>liures</a:t>
            </a:r>
            <a:r>
              <a:rPr lang="ca-ES" i="1" dirty="0"/>
              <a:t>, que </a:t>
            </a:r>
            <a:r>
              <a:rPr lang="ca-ES" i="1" dirty="0" err="1"/>
              <a:t>degun</a:t>
            </a:r>
            <a:r>
              <a:rPr lang="ca-ES" i="1" dirty="0"/>
              <a:t> foraster no </a:t>
            </a:r>
            <a:r>
              <a:rPr lang="ca-ES" i="1" dirty="0" err="1"/>
              <a:t>pugo</a:t>
            </a:r>
            <a:r>
              <a:rPr lang="ca-ES" i="1" dirty="0"/>
              <a:t> pescar dins la Val de </a:t>
            </a:r>
            <a:r>
              <a:rPr lang="ca-ES" i="1" dirty="0" err="1"/>
              <a:t>deguna</a:t>
            </a:r>
            <a:r>
              <a:rPr lang="ca-ES" i="1" dirty="0"/>
              <a:t> manera de </a:t>
            </a:r>
            <a:r>
              <a:rPr lang="ca-ES" b="1" i="1" dirty="0" err="1"/>
              <a:t>tesures</a:t>
            </a:r>
            <a:r>
              <a:rPr lang="ca-ES" b="1" i="1" dirty="0"/>
              <a:t> ni aixecades, ni cals ni </a:t>
            </a:r>
            <a:r>
              <a:rPr lang="ca-ES" b="1" i="1" dirty="0" err="1"/>
              <a:t>metsines</a:t>
            </a:r>
            <a:r>
              <a:rPr lang="ca-ES" i="1" dirty="0"/>
              <a:t>, y </a:t>
            </a:r>
            <a:r>
              <a:rPr lang="ca-ES" i="1" dirty="0" err="1"/>
              <a:t>asò</a:t>
            </a:r>
            <a:r>
              <a:rPr lang="ca-ES" i="1" dirty="0"/>
              <a:t>, als </a:t>
            </a:r>
            <a:r>
              <a:rPr lang="ca-ES" i="1" dirty="0" err="1"/>
              <a:t>abitans</a:t>
            </a:r>
            <a:r>
              <a:rPr lang="ca-ES" i="1" dirty="0"/>
              <a:t> se </a:t>
            </a:r>
            <a:r>
              <a:rPr lang="ca-ES" i="1" dirty="0" err="1"/>
              <a:t>comprén</a:t>
            </a:r>
            <a:r>
              <a:rPr lang="ca-ES" i="1" dirty="0"/>
              <a:t> cals y </a:t>
            </a:r>
            <a:r>
              <a:rPr lang="ca-ES" i="1" dirty="0" err="1"/>
              <a:t>metsines</a:t>
            </a:r>
            <a:r>
              <a:rPr lang="ca-ES" i="1" dirty="0"/>
              <a:t>, a pena del cot, y als de fora de la Val trenta reals de ban y les truites perdudes y </a:t>
            </a:r>
            <a:r>
              <a:rPr lang="ca-ES" i="1" dirty="0" err="1"/>
              <a:t>tesures</a:t>
            </a:r>
            <a:r>
              <a:rPr lang="ca-ES" i="1" dirty="0"/>
              <a:t> </a:t>
            </a:r>
            <a:r>
              <a:rPr lang="ca-ES" i="1" dirty="0" err="1"/>
              <a:t>si'ls</a:t>
            </a:r>
            <a:r>
              <a:rPr lang="ca-ES" i="1" dirty="0"/>
              <a:t> ne troben. </a:t>
            </a:r>
            <a:r>
              <a:rPr lang="ca-ES" i="1" dirty="0" smtClean="0"/>
              <a:t>... </a:t>
            </a:r>
            <a:r>
              <a:rPr lang="ca-ES" i="1" dirty="0"/>
              <a:t>als de la Val los veden, a pena del cot de la Terra, no </a:t>
            </a:r>
            <a:r>
              <a:rPr lang="ca-ES" b="1" i="1" dirty="0" err="1"/>
              <a:t>púgon</a:t>
            </a:r>
            <a:r>
              <a:rPr lang="ca-ES" b="1" i="1" dirty="0"/>
              <a:t> pescar </a:t>
            </a:r>
            <a:r>
              <a:rPr lang="ca-ES" b="1" i="1" dirty="0" err="1"/>
              <a:t>ab</a:t>
            </a:r>
            <a:r>
              <a:rPr lang="ca-ES" b="1" i="1" dirty="0"/>
              <a:t> </a:t>
            </a:r>
            <a:r>
              <a:rPr lang="ca-ES" b="1" i="1" dirty="0" err="1"/>
              <a:t>asparaver</a:t>
            </a:r>
            <a:r>
              <a:rPr lang="ca-ES" b="1" i="1" dirty="0"/>
              <a:t> ni verdols </a:t>
            </a:r>
            <a:r>
              <a:rPr lang="ca-ES" i="1" dirty="0" smtClean="0"/>
              <a:t>...</a:t>
            </a:r>
            <a:endParaRPr lang="ca-ES" i="1" dirty="0"/>
          </a:p>
          <a:p>
            <a:pPr algn="just"/>
            <a:endParaRPr lang="es-ES" i="1" dirty="0"/>
          </a:p>
          <a:p>
            <a:pPr algn="just"/>
            <a:r>
              <a:rPr lang="ca-ES" dirty="0"/>
              <a:t>Regulen la caça i el preu de les truites:</a:t>
            </a:r>
            <a:endParaRPr lang="ca-ES" i="1" dirty="0"/>
          </a:p>
          <a:p>
            <a:pPr algn="just"/>
            <a:endParaRPr lang="ca-ES" i="1" dirty="0"/>
          </a:p>
          <a:p>
            <a:pPr algn="just"/>
            <a:r>
              <a:rPr lang="ca-ES" dirty="0"/>
              <a:t>1618... </a:t>
            </a:r>
            <a:r>
              <a:rPr lang="ca-ES" i="1" dirty="0"/>
              <a:t>Més, dit dia </a:t>
            </a:r>
            <a:r>
              <a:rPr lang="ca-ES" i="1" dirty="0" err="1"/>
              <a:t>areste</a:t>
            </a:r>
            <a:r>
              <a:rPr lang="ca-ES" i="1" dirty="0"/>
              <a:t> lo Consell que de la hora present fins per tot lo mes de agost ningú </a:t>
            </a:r>
            <a:r>
              <a:rPr lang="ca-ES" i="1" dirty="0" err="1"/>
              <a:t>gose</a:t>
            </a:r>
            <a:r>
              <a:rPr lang="ca-ES" i="1" dirty="0"/>
              <a:t> casar </a:t>
            </a:r>
            <a:r>
              <a:rPr lang="ca-ES" i="1" dirty="0" err="1"/>
              <a:t>ab</a:t>
            </a:r>
            <a:r>
              <a:rPr lang="ca-ES" i="1" dirty="0"/>
              <a:t> </a:t>
            </a:r>
            <a:r>
              <a:rPr lang="ca-ES" i="1" dirty="0" err="1"/>
              <a:t>pardigot</a:t>
            </a:r>
            <a:r>
              <a:rPr lang="ca-ES" i="1" dirty="0"/>
              <a:t>...  que ningú </a:t>
            </a:r>
            <a:r>
              <a:rPr lang="ca-ES" i="1" dirty="0" err="1"/>
              <a:t>pugue</a:t>
            </a:r>
            <a:r>
              <a:rPr lang="ca-ES" i="1" dirty="0"/>
              <a:t> fer pagar la </a:t>
            </a:r>
            <a:r>
              <a:rPr lang="ca-ES" i="1" dirty="0" err="1"/>
              <a:t>liura</a:t>
            </a:r>
            <a:r>
              <a:rPr lang="ca-ES" i="1" dirty="0"/>
              <a:t> de les truites a més de un sou la </a:t>
            </a:r>
            <a:r>
              <a:rPr lang="ca-ES" i="1" dirty="0" err="1"/>
              <a:t>liura</a:t>
            </a:r>
            <a:r>
              <a:rPr lang="ca-ES" i="1" dirty="0"/>
              <a:t>.</a:t>
            </a:r>
          </a:p>
          <a:p>
            <a:pPr algn="just"/>
            <a:endParaRPr lang="ca-ES" i="1" dirty="0"/>
          </a:p>
          <a:p>
            <a:pPr algn="just"/>
            <a:r>
              <a:rPr lang="ca-ES" dirty="0"/>
              <a:t>1672... </a:t>
            </a:r>
            <a:r>
              <a:rPr lang="ca-ES" i="1" dirty="0"/>
              <a:t>Dit dia se </a:t>
            </a:r>
            <a:r>
              <a:rPr lang="ca-ES" i="1" dirty="0" err="1"/>
              <a:t>mane</a:t>
            </a:r>
            <a:r>
              <a:rPr lang="ca-ES" i="1" dirty="0"/>
              <a:t> als cònsols de Canillo </a:t>
            </a:r>
            <a:r>
              <a:rPr lang="ca-ES" i="1" dirty="0" err="1"/>
              <a:t>fassen</a:t>
            </a:r>
            <a:r>
              <a:rPr lang="ca-ES" i="1" dirty="0"/>
              <a:t> diligències en saber qui són </a:t>
            </a:r>
            <a:r>
              <a:rPr lang="ca-ES" b="1" i="1" dirty="0"/>
              <a:t>los </a:t>
            </a:r>
            <a:r>
              <a:rPr lang="ca-ES" b="1" i="1" dirty="0" err="1"/>
              <a:t>tiradós</a:t>
            </a:r>
            <a:r>
              <a:rPr lang="ca-ES" b="1" i="1" dirty="0"/>
              <a:t> de coloms,</a:t>
            </a:r>
            <a:r>
              <a:rPr lang="ca-ES" i="1" dirty="0"/>
              <a:t> </a:t>
            </a:r>
            <a:r>
              <a:rPr lang="ca-ES" i="1" dirty="0" smtClean="0"/>
              <a:t>..</a:t>
            </a:r>
            <a:r>
              <a:rPr lang="ca-ES" dirty="0" smtClean="0"/>
              <a:t>.</a:t>
            </a:r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83050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0176" y="327171"/>
            <a:ext cx="94376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/>
              <a:t>Competències del </a:t>
            </a:r>
            <a:r>
              <a:rPr lang="ca-ES" b="1" dirty="0" smtClean="0"/>
              <a:t>Consell </a:t>
            </a:r>
            <a:r>
              <a:rPr lang="ca-ES" dirty="0" smtClean="0"/>
              <a:t>Regulació </a:t>
            </a:r>
            <a:r>
              <a:rPr lang="ca-ES" dirty="0"/>
              <a:t>del joc: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1623... </a:t>
            </a:r>
            <a:r>
              <a:rPr lang="ca-ES" i="1" dirty="0"/>
              <a:t>Dit dia </a:t>
            </a:r>
            <a:r>
              <a:rPr lang="ca-ES" i="1" dirty="0" err="1"/>
              <a:t>areste</a:t>
            </a:r>
            <a:r>
              <a:rPr lang="ca-ES" i="1" dirty="0"/>
              <a:t> lo Consell que los cònsols de cada </a:t>
            </a:r>
            <a:r>
              <a:rPr lang="ca-ES" i="1" dirty="0" err="1"/>
              <a:t>paròquia</a:t>
            </a:r>
            <a:r>
              <a:rPr lang="ca-ES" i="1" dirty="0"/>
              <a:t> </a:t>
            </a:r>
            <a:r>
              <a:rPr lang="ca-ES" i="1" dirty="0" err="1"/>
              <a:t>entímon</a:t>
            </a:r>
            <a:r>
              <a:rPr lang="ca-ES" i="1" dirty="0"/>
              <a:t> als </a:t>
            </a:r>
            <a:r>
              <a:rPr lang="ca-ES" i="1" dirty="0" err="1"/>
              <a:t>ostallés</a:t>
            </a:r>
            <a:r>
              <a:rPr lang="ca-ES" i="1" dirty="0"/>
              <a:t> que no </a:t>
            </a:r>
            <a:r>
              <a:rPr lang="ca-ES" i="1" dirty="0" err="1"/>
              <a:t>dèixon</a:t>
            </a:r>
            <a:r>
              <a:rPr lang="ca-ES" i="1" dirty="0"/>
              <a:t> </a:t>
            </a:r>
            <a:r>
              <a:rPr lang="ca-ES" b="1" i="1" dirty="0"/>
              <a:t>jugar als </a:t>
            </a:r>
            <a:r>
              <a:rPr lang="ca-ES" b="1" i="1" dirty="0" err="1"/>
              <a:t>ostals</a:t>
            </a:r>
            <a:r>
              <a:rPr lang="ca-ES" b="1" i="1" dirty="0"/>
              <a:t> ha ninguna llei de </a:t>
            </a:r>
            <a:r>
              <a:rPr lang="ca-ES" b="1" i="1" dirty="0" err="1"/>
              <a:t>jochs</a:t>
            </a:r>
            <a:r>
              <a:rPr lang="ca-ES" b="1" i="1" dirty="0"/>
              <a:t>, del toc de la </a:t>
            </a:r>
            <a:r>
              <a:rPr lang="ca-ES" b="1" i="1" dirty="0" err="1"/>
              <a:t>orasió</a:t>
            </a:r>
            <a:r>
              <a:rPr lang="ca-ES" b="1" i="1" dirty="0"/>
              <a:t> </a:t>
            </a:r>
            <a:r>
              <a:rPr lang="ca-ES" b="1" i="1" dirty="0" err="1"/>
              <a:t>enlà</a:t>
            </a:r>
            <a:r>
              <a:rPr lang="ca-ES" i="1" dirty="0"/>
              <a:t>, en sa casa, i si hi ha ningú fill de la Vall que </a:t>
            </a:r>
            <a:r>
              <a:rPr lang="ca-ES" i="1" dirty="0" err="1"/>
              <a:t>sie</a:t>
            </a:r>
            <a:r>
              <a:rPr lang="ca-ES" i="1" dirty="0"/>
              <a:t> </a:t>
            </a:r>
            <a:r>
              <a:rPr lang="ca-ES" i="1" dirty="0" err="1"/>
              <a:t>revelle</a:t>
            </a:r>
            <a:r>
              <a:rPr lang="ca-ES" i="1" dirty="0"/>
              <a:t> i que per ell no </a:t>
            </a:r>
            <a:r>
              <a:rPr lang="ca-ES" i="1" dirty="0" err="1"/>
              <a:t>vulle</a:t>
            </a:r>
            <a:r>
              <a:rPr lang="ca-ES" i="1" dirty="0"/>
              <a:t> parar, que lo tall </a:t>
            </a:r>
            <a:r>
              <a:rPr lang="ca-ES" i="1" dirty="0" err="1"/>
              <a:t>oste</a:t>
            </a:r>
            <a:r>
              <a:rPr lang="ca-ES" i="1" dirty="0"/>
              <a:t> ho </a:t>
            </a:r>
            <a:r>
              <a:rPr lang="ca-ES" i="1" dirty="0" err="1"/>
              <a:t>aje</a:t>
            </a:r>
            <a:r>
              <a:rPr lang="ca-ES" i="1" dirty="0"/>
              <a:t> de </a:t>
            </a:r>
            <a:r>
              <a:rPr lang="ca-ES" i="1" dirty="0" err="1"/>
              <a:t>denuntiar</a:t>
            </a:r>
            <a:r>
              <a:rPr lang="ca-ES" i="1" dirty="0"/>
              <a:t> als cònsols ho consellés de aquella </a:t>
            </a:r>
            <a:r>
              <a:rPr lang="ca-ES" i="1" dirty="0" err="1"/>
              <a:t>paròquia</a:t>
            </a:r>
            <a:r>
              <a:rPr lang="ca-ES" i="1" dirty="0"/>
              <a:t> per ha que aquell lo </a:t>
            </a:r>
            <a:r>
              <a:rPr lang="ca-ES" i="1" dirty="0" err="1"/>
              <a:t>acuze</a:t>
            </a:r>
            <a:r>
              <a:rPr lang="ca-ES" i="1" dirty="0"/>
              <a:t> al Consell per fer-li’n lo cot, i </a:t>
            </a:r>
            <a:r>
              <a:rPr lang="ca-ES" i="1" dirty="0" err="1"/>
              <a:t>asò</a:t>
            </a:r>
            <a:r>
              <a:rPr lang="ca-ES" i="1" dirty="0"/>
              <a:t> tant solament per los fills de lla Vall i habitants</a:t>
            </a:r>
            <a:r>
              <a:rPr lang="ca-ES" dirty="0"/>
              <a:t>.</a:t>
            </a:r>
            <a:endParaRPr lang="es-ES" dirty="0"/>
          </a:p>
          <a:p>
            <a:pPr algn="just"/>
            <a:endParaRPr lang="es-ES" i="1" dirty="0"/>
          </a:p>
          <a:p>
            <a:pPr algn="just"/>
            <a:r>
              <a:rPr lang="ca-ES" dirty="0"/>
              <a:t>Això també serveix pels consellers:</a:t>
            </a:r>
          </a:p>
          <a:p>
            <a:pPr algn="just"/>
            <a:endParaRPr lang="ca-ES" dirty="0"/>
          </a:p>
          <a:p>
            <a:pPr algn="just"/>
            <a:r>
              <a:rPr lang="es-ES" dirty="0"/>
              <a:t>1721,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dia</a:t>
            </a:r>
            <a:r>
              <a:rPr lang="es-ES" i="1" dirty="0"/>
              <a:t>, a vista de un </a:t>
            </a:r>
            <a:r>
              <a:rPr lang="es-ES" i="1" dirty="0" err="1"/>
              <a:t>arrest</a:t>
            </a:r>
            <a:r>
              <a:rPr lang="es-ES" i="1" dirty="0"/>
              <a:t> </a:t>
            </a:r>
            <a:r>
              <a:rPr lang="es-ES" i="1" dirty="0" err="1"/>
              <a:t>fet</a:t>
            </a:r>
            <a:r>
              <a:rPr lang="es-ES" i="1" dirty="0"/>
              <a:t> en lo </a:t>
            </a:r>
            <a:r>
              <a:rPr lang="es-ES" i="1" dirty="0" err="1"/>
              <a:t>Concell</a:t>
            </a:r>
            <a:r>
              <a:rPr lang="es-ES" i="1" dirty="0"/>
              <a:t> </a:t>
            </a:r>
            <a:r>
              <a:rPr lang="es-ES" i="1" dirty="0" err="1"/>
              <a:t>proppassat</a:t>
            </a:r>
            <a:r>
              <a:rPr lang="es-ES" i="1" dirty="0"/>
              <a:t> que </a:t>
            </a:r>
            <a:r>
              <a:rPr lang="es-ES" i="1" dirty="0" err="1"/>
              <a:t>diu</a:t>
            </a:r>
            <a:r>
              <a:rPr lang="es-ES" i="1" dirty="0"/>
              <a:t> que </a:t>
            </a:r>
            <a:r>
              <a:rPr lang="es-ES" i="1" dirty="0" err="1"/>
              <a:t>ningú</a:t>
            </a:r>
            <a:r>
              <a:rPr lang="es-ES" i="1" dirty="0"/>
              <a:t> </a:t>
            </a:r>
            <a:r>
              <a:rPr lang="es-ES" i="1" dirty="0" err="1"/>
              <a:t>pugue</a:t>
            </a:r>
            <a:r>
              <a:rPr lang="es-ES" i="1" dirty="0"/>
              <a:t> estar en lo hostal  </a:t>
            </a:r>
            <a:r>
              <a:rPr lang="es-ES" i="1" dirty="0" err="1"/>
              <a:t>mentres</a:t>
            </a:r>
            <a:r>
              <a:rPr lang="es-ES" i="1" dirty="0"/>
              <a:t> se </a:t>
            </a:r>
            <a:r>
              <a:rPr lang="es-ES" i="1" dirty="0" err="1"/>
              <a:t>diran</a:t>
            </a:r>
            <a:r>
              <a:rPr lang="es-ES" i="1" dirty="0"/>
              <a:t> los divinos </a:t>
            </a:r>
            <a:r>
              <a:rPr lang="es-ES" i="1" dirty="0" err="1"/>
              <a:t>officis</a:t>
            </a:r>
            <a:r>
              <a:rPr lang="es-ES" i="1" dirty="0"/>
              <a:t> y </a:t>
            </a:r>
            <a:r>
              <a:rPr lang="es-ES" i="1" dirty="0" err="1"/>
              <a:t>tocat</a:t>
            </a:r>
            <a:r>
              <a:rPr lang="es-ES" i="1" dirty="0"/>
              <a:t> lo </a:t>
            </a:r>
            <a:r>
              <a:rPr lang="es-ES" i="1" dirty="0" err="1"/>
              <a:t>toch</a:t>
            </a:r>
            <a:r>
              <a:rPr lang="es-ES" i="1" dirty="0"/>
              <a:t> de la </a:t>
            </a:r>
            <a:r>
              <a:rPr lang="es-ES" i="1" dirty="0" err="1"/>
              <a:t>oració</a:t>
            </a:r>
            <a:r>
              <a:rPr lang="es-ES" i="1" dirty="0"/>
              <a:t>, </a:t>
            </a:r>
            <a:r>
              <a:rPr lang="es-ES" b="1" i="1" dirty="0"/>
              <a:t>se mane </a:t>
            </a:r>
            <a:r>
              <a:rPr lang="es-ES" b="1" i="1" dirty="0" err="1"/>
              <a:t>espressament</a:t>
            </a:r>
            <a:r>
              <a:rPr lang="es-ES" b="1" i="1" dirty="0"/>
              <a:t> a </a:t>
            </a:r>
            <a:r>
              <a:rPr lang="es-ES" b="1" i="1" dirty="0" err="1"/>
              <a:t>tots</a:t>
            </a:r>
            <a:r>
              <a:rPr lang="es-ES" b="1" i="1" dirty="0"/>
              <a:t> los </a:t>
            </a:r>
            <a:r>
              <a:rPr lang="es-ES" b="1" i="1" dirty="0" err="1"/>
              <a:t>proms</a:t>
            </a:r>
            <a:r>
              <a:rPr lang="es-ES" i="1" dirty="0"/>
              <a:t> que no i </a:t>
            </a:r>
            <a:r>
              <a:rPr lang="es-ES" i="1" dirty="0" err="1"/>
              <a:t>puguen</a:t>
            </a:r>
            <a:r>
              <a:rPr lang="es-ES" i="1" dirty="0"/>
              <a:t> estar en </a:t>
            </a:r>
            <a:r>
              <a:rPr lang="es-ES" i="1" dirty="0" err="1"/>
              <a:t>dites</a:t>
            </a:r>
            <a:r>
              <a:rPr lang="es-ES" i="1" dirty="0"/>
              <a:t> </a:t>
            </a:r>
            <a:r>
              <a:rPr lang="es-ES" i="1" dirty="0" err="1"/>
              <a:t>hores</a:t>
            </a:r>
            <a:r>
              <a:rPr lang="es-ES" i="1" dirty="0"/>
              <a:t>, ni jugar en </a:t>
            </a:r>
            <a:r>
              <a:rPr lang="es-ES" i="1" dirty="0" err="1"/>
              <a:t>joch</a:t>
            </a:r>
            <a:r>
              <a:rPr lang="es-ES" i="1" dirty="0"/>
              <a:t> de </a:t>
            </a:r>
            <a:r>
              <a:rPr lang="es-ES" i="1" dirty="0" err="1"/>
              <a:t>envit</a:t>
            </a:r>
            <a:r>
              <a:rPr lang="es-ES" i="1" dirty="0"/>
              <a:t>. Y si </a:t>
            </a:r>
            <a:r>
              <a:rPr lang="es-ES" i="1" dirty="0" err="1"/>
              <a:t>acàs</a:t>
            </a:r>
            <a:r>
              <a:rPr lang="es-ES" i="1" dirty="0"/>
              <a:t> se </a:t>
            </a:r>
            <a:r>
              <a:rPr lang="es-ES" i="1" dirty="0" err="1"/>
              <a:t>esprerimente</a:t>
            </a:r>
            <a:r>
              <a:rPr lang="es-ES" i="1" dirty="0"/>
              <a:t> que </a:t>
            </a:r>
            <a:r>
              <a:rPr lang="es-ES" i="1" dirty="0" err="1"/>
              <a:t>ningú</a:t>
            </a:r>
            <a:r>
              <a:rPr lang="es-ES" i="1" dirty="0"/>
              <a:t> </a:t>
            </a:r>
            <a:r>
              <a:rPr lang="es-ES" i="1" dirty="0" err="1"/>
              <a:t>contravingués</a:t>
            </a:r>
            <a:r>
              <a:rPr lang="es-ES" i="1" dirty="0"/>
              <a:t> en </a:t>
            </a:r>
            <a:r>
              <a:rPr lang="es-ES" i="1" dirty="0" err="1"/>
              <a:t>dit</a:t>
            </a:r>
            <a:r>
              <a:rPr lang="es-ES" i="1" dirty="0"/>
              <a:t> </a:t>
            </a:r>
            <a:r>
              <a:rPr lang="es-ES" i="1" dirty="0" err="1"/>
              <a:t>manament</a:t>
            </a:r>
            <a:r>
              <a:rPr lang="es-ES" i="1" dirty="0"/>
              <a:t> y </a:t>
            </a:r>
            <a:r>
              <a:rPr lang="es-ES" i="1" dirty="0" err="1"/>
              <a:t>arrest</a:t>
            </a:r>
            <a:r>
              <a:rPr lang="es-ES" i="1" dirty="0"/>
              <a:t>, </a:t>
            </a:r>
            <a:r>
              <a:rPr lang="es-ES" i="1" dirty="0" err="1"/>
              <a:t>ademés</a:t>
            </a:r>
            <a:r>
              <a:rPr lang="es-ES" i="1" dirty="0"/>
              <a:t> de ser </a:t>
            </a:r>
            <a:r>
              <a:rPr lang="es-ES" i="1" dirty="0" err="1"/>
              <a:t>castigat</a:t>
            </a:r>
            <a:r>
              <a:rPr lang="es-ES" i="1" dirty="0"/>
              <a:t> </a:t>
            </a:r>
            <a:r>
              <a:rPr lang="es-ES" i="1" dirty="0" err="1"/>
              <a:t>rigurosament</a:t>
            </a:r>
            <a:r>
              <a:rPr lang="es-ES" i="1" dirty="0"/>
              <a:t>, </a:t>
            </a:r>
            <a:r>
              <a:rPr lang="es-ES" i="1" dirty="0" err="1"/>
              <a:t>sie</a:t>
            </a:r>
            <a:r>
              <a:rPr lang="es-ES" i="1" dirty="0"/>
              <a:t> </a:t>
            </a:r>
            <a:r>
              <a:rPr lang="es-ES" i="1" dirty="0" err="1"/>
              <a:t>espellit</a:t>
            </a:r>
            <a:r>
              <a:rPr lang="es-ES" i="1" dirty="0"/>
              <a:t> de la Casa de la </a:t>
            </a:r>
            <a:r>
              <a:rPr lang="es-ES" i="1" dirty="0" err="1"/>
              <a:t>Vall</a:t>
            </a:r>
            <a:r>
              <a:rPr lang="es-ES" i="1" dirty="0"/>
              <a:t>.</a:t>
            </a:r>
            <a:endParaRPr lang="ca-ES" i="1" dirty="0"/>
          </a:p>
          <a:p>
            <a:pPr algn="just"/>
            <a:endParaRPr lang="ca-ES" dirty="0"/>
          </a:p>
          <a:p>
            <a:pPr algn="just"/>
            <a:r>
              <a:rPr lang="es-ES" dirty="0"/>
              <a:t>1545, regulen el </a:t>
            </a:r>
            <a:r>
              <a:rPr lang="es-ES" dirty="0" err="1"/>
              <a:t>joc</a:t>
            </a:r>
            <a:r>
              <a:rPr lang="es-ES" dirty="0"/>
              <a:t> de </a:t>
            </a:r>
            <a:r>
              <a:rPr lang="es-ES" dirty="0" err="1"/>
              <a:t>bitlles</a:t>
            </a:r>
            <a:r>
              <a:rPr lang="es-ES" dirty="0"/>
              <a:t>: </a:t>
            </a:r>
            <a:r>
              <a:rPr lang="es-ES" i="1" dirty="0" err="1"/>
              <a:t>Exí</a:t>
            </a:r>
            <a:r>
              <a:rPr lang="es-ES" i="1" dirty="0"/>
              <a:t> </a:t>
            </a:r>
            <a:r>
              <a:rPr lang="es-ES" i="1" dirty="0" err="1"/>
              <a:t>mateys</a:t>
            </a:r>
            <a:r>
              <a:rPr lang="es-ES" i="1" dirty="0"/>
              <a:t> </a:t>
            </a:r>
            <a:r>
              <a:rPr lang="es-ES" i="1" dirty="0" err="1"/>
              <a:t>vol</a:t>
            </a:r>
            <a:r>
              <a:rPr lang="es-ES" i="1" dirty="0"/>
              <a:t> la </a:t>
            </a:r>
            <a:r>
              <a:rPr lang="es-ES" i="1" dirty="0" smtClean="0"/>
              <a:t>Terra </a:t>
            </a:r>
            <a:r>
              <a:rPr lang="es-ES" i="1" dirty="0"/>
              <a:t>e ordene que </a:t>
            </a:r>
            <a:r>
              <a:rPr lang="es-ES" i="1" dirty="0" err="1"/>
              <a:t>qualsevol</a:t>
            </a:r>
            <a:r>
              <a:rPr lang="es-ES" i="1" dirty="0"/>
              <a:t> que </a:t>
            </a:r>
            <a:r>
              <a:rPr lang="es-ES" i="1" dirty="0" err="1"/>
              <a:t>gugue</a:t>
            </a:r>
            <a:r>
              <a:rPr lang="es-ES" i="1" dirty="0"/>
              <a:t> a </a:t>
            </a:r>
            <a:r>
              <a:rPr lang="es-ES" i="1" dirty="0" err="1"/>
              <a:t>biles</a:t>
            </a:r>
            <a:r>
              <a:rPr lang="es-ES" i="1" dirty="0"/>
              <a:t>, que no </a:t>
            </a:r>
            <a:r>
              <a:rPr lang="es-ES" i="1" dirty="0" err="1"/>
              <a:t>agen</a:t>
            </a:r>
            <a:r>
              <a:rPr lang="es-ES" i="1" dirty="0"/>
              <a:t> de </a:t>
            </a:r>
            <a:r>
              <a:rPr lang="es-ES" i="1" dirty="0" err="1"/>
              <a:t>gugar</a:t>
            </a:r>
            <a:r>
              <a:rPr lang="es-ES" i="1" dirty="0"/>
              <a:t>, de los que degú no </a:t>
            </a:r>
            <a:r>
              <a:rPr lang="es-ES" i="1" dirty="0" err="1"/>
              <a:t>pusge</a:t>
            </a:r>
            <a:r>
              <a:rPr lang="es-ES" i="1" dirty="0"/>
              <a:t> </a:t>
            </a:r>
            <a:r>
              <a:rPr lang="es-ES" i="1" dirty="0" err="1"/>
              <a:t>penre</a:t>
            </a:r>
            <a:r>
              <a:rPr lang="es-ES" i="1" dirty="0"/>
              <a:t> mal, e </a:t>
            </a:r>
            <a:r>
              <a:rPr lang="es-ES" i="1" dirty="0" err="1"/>
              <a:t>asò</a:t>
            </a:r>
            <a:r>
              <a:rPr lang="es-ES" i="1" dirty="0"/>
              <a:t> </a:t>
            </a:r>
            <a:r>
              <a:rPr lang="es-ES" i="1" dirty="0" err="1"/>
              <a:t>an</a:t>
            </a:r>
            <a:r>
              <a:rPr lang="es-ES" i="1" dirty="0"/>
              <a:t> pena del </a:t>
            </a:r>
            <a:r>
              <a:rPr lang="es-ES" i="1" dirty="0" err="1"/>
              <a:t>quot</a:t>
            </a:r>
            <a:r>
              <a:rPr lang="es-ES" i="1" dirty="0"/>
              <a:t> de la Tera.</a:t>
            </a:r>
            <a:endParaRPr lang="ca-ES" i="1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82228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6809" y="415947"/>
            <a:ext cx="94376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/>
              <a:t>Competències del </a:t>
            </a:r>
            <a:r>
              <a:rPr lang="ca-ES" b="1" dirty="0" smtClean="0"/>
              <a:t>Consell </a:t>
            </a:r>
            <a:r>
              <a:rPr lang="ca-ES" dirty="0" smtClean="0"/>
              <a:t>Protocol</a:t>
            </a:r>
            <a:r>
              <a:rPr lang="ca-ES" dirty="0"/>
              <a:t>:</a:t>
            </a:r>
          </a:p>
          <a:p>
            <a:pPr algn="just"/>
            <a:endParaRPr lang="es-ES" dirty="0"/>
          </a:p>
          <a:p>
            <a:pPr algn="just"/>
            <a:r>
              <a:rPr lang="ca-ES" dirty="0"/>
              <a:t>Donen indicacions del que s’ha de portar quan el bisbe visita Andorra: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1617... </a:t>
            </a:r>
            <a:r>
              <a:rPr lang="ca-ES" i="1" dirty="0"/>
              <a:t>Memòria del que les </a:t>
            </a:r>
            <a:r>
              <a:rPr lang="ca-ES" i="1" dirty="0" err="1"/>
              <a:t>paròquies</a:t>
            </a:r>
            <a:r>
              <a:rPr lang="ca-ES" i="1" dirty="0"/>
              <a:t> </a:t>
            </a:r>
            <a:r>
              <a:rPr lang="ca-ES" i="1" dirty="0" err="1"/>
              <a:t>an</a:t>
            </a:r>
            <a:r>
              <a:rPr lang="ca-ES" i="1" dirty="0"/>
              <a:t> de portar per a la vinguda del Bisbe: </a:t>
            </a:r>
            <a:r>
              <a:rPr lang="ca-ES" i="1" dirty="0" err="1"/>
              <a:t>primo</a:t>
            </a:r>
            <a:r>
              <a:rPr lang="ca-ES" i="1" dirty="0"/>
              <a:t>, </a:t>
            </a:r>
            <a:r>
              <a:rPr lang="ca-ES" i="1" dirty="0" err="1"/>
              <a:t>an</a:t>
            </a:r>
            <a:r>
              <a:rPr lang="ca-ES" i="1" dirty="0"/>
              <a:t> de portar un bon capó y dues </a:t>
            </a:r>
            <a:r>
              <a:rPr lang="ca-ES" i="1" dirty="0" err="1"/>
              <a:t>pardius</a:t>
            </a:r>
            <a:r>
              <a:rPr lang="ca-ES" i="1" dirty="0"/>
              <a:t> per </a:t>
            </a:r>
            <a:r>
              <a:rPr lang="ca-ES" i="1" dirty="0" err="1"/>
              <a:t>paròquia</a:t>
            </a:r>
            <a:r>
              <a:rPr lang="ca-ES" i="1" dirty="0"/>
              <a:t>; y qui no portarà dues perdius, que porto dos bons capons, y los capons los portaran vius. Y Sant </a:t>
            </a:r>
            <a:r>
              <a:rPr lang="ca-ES" i="1" dirty="0" err="1"/>
              <a:t>Jolià</a:t>
            </a:r>
            <a:r>
              <a:rPr lang="ca-ES" i="1" dirty="0"/>
              <a:t> a de bestraure un moltó y </a:t>
            </a:r>
            <a:r>
              <a:rPr lang="ca-ES" i="1" dirty="0" err="1"/>
              <a:t>Ancamp</a:t>
            </a:r>
            <a:r>
              <a:rPr lang="ca-ES" i="1" dirty="0"/>
              <a:t> que porto una </a:t>
            </a:r>
            <a:r>
              <a:rPr lang="ca-ES" b="1" i="1" dirty="0" err="1"/>
              <a:t>basiva</a:t>
            </a:r>
            <a:r>
              <a:rPr lang="ca-ES" i="1" dirty="0"/>
              <a:t>, y Ordino que porto una perna de </a:t>
            </a:r>
            <a:r>
              <a:rPr lang="ca-ES" i="1" dirty="0" err="1"/>
              <a:t>carnsalada</a:t>
            </a:r>
            <a:r>
              <a:rPr lang="ca-ES" i="1" dirty="0"/>
              <a:t> y Canillo porto una </a:t>
            </a:r>
            <a:r>
              <a:rPr lang="ca-ES" i="1" dirty="0" err="1"/>
              <a:t>basiva</a:t>
            </a:r>
            <a:r>
              <a:rPr lang="ca-ES" i="1" dirty="0"/>
              <a:t>; y un </a:t>
            </a:r>
            <a:r>
              <a:rPr lang="ca-ES" i="1" dirty="0" err="1"/>
              <a:t>formatje</a:t>
            </a:r>
            <a:r>
              <a:rPr lang="ca-ES" i="1" dirty="0"/>
              <a:t> que </a:t>
            </a:r>
            <a:r>
              <a:rPr lang="ca-ES" i="1" dirty="0" err="1"/>
              <a:t>pòrton</a:t>
            </a:r>
            <a:r>
              <a:rPr lang="ca-ES" i="1" dirty="0"/>
              <a:t> cada </a:t>
            </a:r>
            <a:r>
              <a:rPr lang="ca-ES" i="1" dirty="0" err="1"/>
              <a:t>paròquia</a:t>
            </a:r>
            <a:r>
              <a:rPr lang="ca-ES" i="1" dirty="0"/>
              <a:t>. Y si lo Bisbe ven a Sant </a:t>
            </a:r>
            <a:r>
              <a:rPr lang="ca-ES" i="1" dirty="0" err="1"/>
              <a:t>Jolià</a:t>
            </a:r>
            <a:r>
              <a:rPr lang="ca-ES" i="1" dirty="0"/>
              <a:t>, la </a:t>
            </a:r>
            <a:r>
              <a:rPr lang="ca-ES" i="1" dirty="0" err="1"/>
              <a:t>paròquia</a:t>
            </a:r>
            <a:r>
              <a:rPr lang="ca-ES" i="1" dirty="0"/>
              <a:t> de Sant </a:t>
            </a:r>
            <a:r>
              <a:rPr lang="ca-ES" i="1" dirty="0" err="1"/>
              <a:t>Jolià</a:t>
            </a:r>
            <a:r>
              <a:rPr lang="ca-ES" i="1" dirty="0"/>
              <a:t> </a:t>
            </a:r>
            <a:r>
              <a:rPr lang="ca-ES" i="1" dirty="0" err="1"/>
              <a:t>bestrage</a:t>
            </a:r>
            <a:r>
              <a:rPr lang="ca-ES" i="1" dirty="0"/>
              <a:t> lo pa y lo vi, y si ven Andorra, que la </a:t>
            </a:r>
            <a:r>
              <a:rPr lang="ca-ES" i="1" dirty="0" err="1"/>
              <a:t>paròquia</a:t>
            </a:r>
            <a:r>
              <a:rPr lang="ca-ES" i="1" dirty="0"/>
              <a:t> </a:t>
            </a:r>
            <a:r>
              <a:rPr lang="ca-ES" i="1" dirty="0" err="1"/>
              <a:t>d'Endorra</a:t>
            </a:r>
            <a:r>
              <a:rPr lang="ca-ES" i="1" dirty="0"/>
              <a:t> </a:t>
            </a:r>
            <a:r>
              <a:rPr lang="ca-ES" i="1" dirty="0" err="1"/>
              <a:t>fasen</a:t>
            </a:r>
            <a:r>
              <a:rPr lang="ca-ES" i="1" dirty="0"/>
              <a:t> lo mateix; y </a:t>
            </a:r>
            <a:r>
              <a:rPr lang="ca-ES" i="1" dirty="0" err="1"/>
              <a:t>tanbé</a:t>
            </a:r>
            <a:r>
              <a:rPr lang="ca-ES" i="1" dirty="0"/>
              <a:t> </a:t>
            </a:r>
            <a:r>
              <a:rPr lang="ca-ES" i="1" dirty="0" err="1"/>
              <a:t>fasen</a:t>
            </a:r>
            <a:r>
              <a:rPr lang="ca-ES" i="1" dirty="0"/>
              <a:t> lo mateix </a:t>
            </a:r>
            <a:r>
              <a:rPr lang="ca-ES" i="1" dirty="0" err="1"/>
              <a:t>provoir</a:t>
            </a:r>
            <a:r>
              <a:rPr lang="ca-ES" i="1" dirty="0"/>
              <a:t> de </a:t>
            </a:r>
            <a:r>
              <a:rPr lang="ca-ES" i="1" dirty="0" err="1"/>
              <a:t>sivada</a:t>
            </a:r>
            <a:r>
              <a:rPr lang="ca-ES" i="1" dirty="0"/>
              <a:t>.</a:t>
            </a:r>
          </a:p>
          <a:p>
            <a:pPr algn="just"/>
            <a:endParaRPr lang="es-ES" i="1" dirty="0"/>
          </a:p>
          <a:p>
            <a:pPr algn="just"/>
            <a:r>
              <a:rPr lang="ca-ES" dirty="0"/>
              <a:t>Presència a actes solemnes:</a:t>
            </a:r>
          </a:p>
          <a:p>
            <a:pPr algn="just"/>
            <a:endParaRPr lang="ca-ES" dirty="0"/>
          </a:p>
          <a:p>
            <a:pPr algn="just"/>
            <a:r>
              <a:rPr lang="ca-ES" dirty="0"/>
              <a:t>1618... </a:t>
            </a:r>
            <a:r>
              <a:rPr lang="ca-ES" i="1" dirty="0"/>
              <a:t>Dia ja dit </a:t>
            </a:r>
            <a:r>
              <a:rPr lang="ca-ES" i="1" dirty="0" err="1"/>
              <a:t>areste</a:t>
            </a:r>
            <a:r>
              <a:rPr lang="ca-ES" i="1" dirty="0"/>
              <a:t> lo </a:t>
            </a:r>
            <a:r>
              <a:rPr lang="ca-ES" i="1" dirty="0" err="1"/>
              <a:t>Consel</a:t>
            </a:r>
            <a:r>
              <a:rPr lang="ca-ES" i="1" dirty="0"/>
              <a:t> que </a:t>
            </a:r>
            <a:r>
              <a:rPr lang="ca-ES" i="1" dirty="0" err="1"/>
              <a:t>vajen</a:t>
            </a:r>
            <a:r>
              <a:rPr lang="ca-ES" i="1" dirty="0"/>
              <a:t> dos de cada </a:t>
            </a:r>
            <a:r>
              <a:rPr lang="ca-ES" i="1" dirty="0" err="1"/>
              <a:t>paròquia</a:t>
            </a:r>
            <a:r>
              <a:rPr lang="ca-ES" i="1" dirty="0"/>
              <a:t> per al dia de Sant Joan de juny primer vinent a la Seu per a fer </a:t>
            </a:r>
            <a:r>
              <a:rPr lang="ca-ES" i="1" dirty="0" err="1"/>
              <a:t>onra</a:t>
            </a:r>
            <a:r>
              <a:rPr lang="ca-ES" i="1" dirty="0"/>
              <a:t> per a la </a:t>
            </a:r>
            <a:r>
              <a:rPr lang="ca-ES" i="1" dirty="0" err="1"/>
              <a:t>translasió</a:t>
            </a:r>
            <a:r>
              <a:rPr lang="ca-ES" i="1" dirty="0"/>
              <a:t> de la </a:t>
            </a:r>
            <a:r>
              <a:rPr lang="ca-ES" b="1" i="1" dirty="0"/>
              <a:t>caixa de sant </a:t>
            </a:r>
            <a:r>
              <a:rPr lang="ca-ES" b="1" i="1" dirty="0" err="1"/>
              <a:t>Armingol</a:t>
            </a:r>
            <a:r>
              <a:rPr lang="ca-ES" i="1" dirty="0"/>
              <a:t>. </a:t>
            </a:r>
            <a:r>
              <a:rPr lang="ca-ES" dirty="0"/>
              <a:t>Hi va baixar un conseller de cada parròquia.</a:t>
            </a:r>
          </a:p>
          <a:p>
            <a:endParaRPr lang="es-ES" dirty="0"/>
          </a:p>
          <a:p>
            <a:endParaRPr lang="ca-ES" dirty="0"/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427922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84980" y="286854"/>
            <a:ext cx="94376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Recepcions i altres</a:t>
            </a:r>
            <a:r>
              <a:rPr lang="ca-ES" dirty="0" smtClean="0"/>
              <a:t>:</a:t>
            </a:r>
          </a:p>
          <a:p>
            <a:endParaRPr lang="ca-ES" dirty="0"/>
          </a:p>
          <a:p>
            <a:pPr algn="just"/>
            <a:r>
              <a:rPr lang="ca-ES" dirty="0" smtClean="0"/>
              <a:t>1620</a:t>
            </a:r>
            <a:r>
              <a:rPr lang="ca-ES" i="1" dirty="0"/>
              <a:t>... </a:t>
            </a:r>
            <a:r>
              <a:rPr lang="ca-ES" i="1" dirty="0" err="1"/>
              <a:t>Areste</a:t>
            </a:r>
            <a:r>
              <a:rPr lang="ca-ES" i="1" dirty="0"/>
              <a:t> lo Consell que los cònsols de Ordino </a:t>
            </a:r>
            <a:r>
              <a:rPr lang="ca-ES" i="1" dirty="0" err="1"/>
              <a:t>fasen</a:t>
            </a:r>
            <a:r>
              <a:rPr lang="ca-ES" i="1" dirty="0"/>
              <a:t> anar un </a:t>
            </a:r>
            <a:r>
              <a:rPr lang="ca-ES" i="1" dirty="0" err="1"/>
              <a:t>ome</a:t>
            </a:r>
            <a:r>
              <a:rPr lang="ca-ES" i="1" dirty="0"/>
              <a:t> a Tara[s]</a:t>
            </a:r>
            <a:r>
              <a:rPr lang="ca-ES" i="1" dirty="0" err="1"/>
              <a:t>có</a:t>
            </a:r>
            <a:r>
              <a:rPr lang="ca-ES" i="1" dirty="0"/>
              <a:t> </a:t>
            </a:r>
            <a:r>
              <a:rPr lang="ca-ES" i="1" dirty="0" err="1"/>
              <a:t>ab</a:t>
            </a:r>
            <a:r>
              <a:rPr lang="ca-ES" i="1" dirty="0"/>
              <a:t> una </a:t>
            </a:r>
            <a:r>
              <a:rPr lang="ca-ES" i="1" dirty="0" err="1"/>
              <a:t>cavalgadura</a:t>
            </a:r>
            <a:r>
              <a:rPr lang="ca-ES" i="1" dirty="0"/>
              <a:t> per a rebre </a:t>
            </a:r>
            <a:r>
              <a:rPr lang="ca-ES" i="1" dirty="0" err="1"/>
              <a:t>musur</a:t>
            </a:r>
            <a:r>
              <a:rPr lang="ca-ES" i="1" dirty="0"/>
              <a:t> </a:t>
            </a:r>
            <a:r>
              <a:rPr lang="ca-ES" i="1" dirty="0" err="1"/>
              <a:t>Tinier</a:t>
            </a:r>
            <a:r>
              <a:rPr lang="ca-ES" i="1" dirty="0"/>
              <a:t> dimecres dematí, y que dijous, a deu ores, </a:t>
            </a:r>
            <a:r>
              <a:rPr lang="ca-ES" i="1" dirty="0" err="1"/>
              <a:t>tinguen</a:t>
            </a:r>
            <a:r>
              <a:rPr lang="ca-ES" i="1" dirty="0"/>
              <a:t> quatre fadrins a [</a:t>
            </a:r>
            <a:r>
              <a:rPr lang="ca-ES" i="1" dirty="0" err="1"/>
              <a:t>Falcan</a:t>
            </a:r>
            <a:r>
              <a:rPr lang="ca-ES" i="1" dirty="0"/>
              <a:t>]</a:t>
            </a:r>
            <a:r>
              <a:rPr lang="ca-ES" i="1" dirty="0" err="1"/>
              <a:t>ach</a:t>
            </a:r>
            <a:r>
              <a:rPr lang="ca-ES" i="1" dirty="0"/>
              <a:t> Sobirà </a:t>
            </a:r>
            <a:r>
              <a:rPr lang="ca-ES" i="1" dirty="0" err="1"/>
              <a:t>ab</a:t>
            </a:r>
            <a:r>
              <a:rPr lang="ca-ES" i="1" dirty="0"/>
              <a:t> armes. Y que li </a:t>
            </a:r>
            <a:r>
              <a:rPr lang="ca-ES" i="1" dirty="0" err="1"/>
              <a:t>fasen</a:t>
            </a:r>
            <a:r>
              <a:rPr lang="ca-ES" i="1" dirty="0"/>
              <a:t> </a:t>
            </a:r>
            <a:r>
              <a:rPr lang="ca-ES" b="1" i="1" dirty="0"/>
              <a:t>amanir</a:t>
            </a:r>
            <a:r>
              <a:rPr lang="ca-ES" i="1" dirty="0"/>
              <a:t> de sopar a </a:t>
            </a:r>
            <a:r>
              <a:rPr lang="ca-ES" i="1" dirty="0" err="1"/>
              <a:t>Urdino</a:t>
            </a:r>
            <a:r>
              <a:rPr lang="ca-ES" i="1" dirty="0"/>
              <a:t> per lo dijous a vespre y que avisen als cònsols de Andorra que </a:t>
            </a:r>
            <a:r>
              <a:rPr lang="ca-ES" b="1" i="1" dirty="0" err="1"/>
              <a:t>amanesquen</a:t>
            </a:r>
            <a:r>
              <a:rPr lang="ca-ES" i="1" dirty="0"/>
              <a:t> de dinar per lo sendemà y de la gent que y serà</a:t>
            </a:r>
            <a:r>
              <a:rPr lang="ca-ES" dirty="0" smtClean="0"/>
              <a:t>.</a:t>
            </a:r>
          </a:p>
          <a:p>
            <a:pPr algn="just"/>
            <a:endParaRPr lang="es-ES" dirty="0"/>
          </a:p>
          <a:p>
            <a:pPr algn="just"/>
            <a:r>
              <a:rPr lang="ca-ES" dirty="0"/>
              <a:t>Lo de les </a:t>
            </a:r>
            <a:r>
              <a:rPr lang="ca-ES" b="1" dirty="0" smtClean="0"/>
              <a:t>salses</a:t>
            </a:r>
            <a:r>
              <a:rPr lang="ca-ES" i="1" dirty="0"/>
              <a:t>. </a:t>
            </a:r>
            <a:r>
              <a:rPr lang="ca-ES" i="1" dirty="0" err="1"/>
              <a:t>Hordino</a:t>
            </a:r>
            <a:r>
              <a:rPr lang="ca-ES" i="1" dirty="0"/>
              <a:t> aportarà lo sucre y pebre y los de Sant Julià aportaran lo clavell y canella.</a:t>
            </a:r>
            <a:endParaRPr lang="es-ES" dirty="0"/>
          </a:p>
          <a:p>
            <a:endParaRPr lang="ca-ES" dirty="0"/>
          </a:p>
          <a:p>
            <a:endParaRPr lang="ca-ES" dirty="0"/>
          </a:p>
        </p:txBody>
      </p:sp>
      <p:sp>
        <p:nvSpPr>
          <p:cNvPr id="2" name="Rectángulo 1"/>
          <p:cNvSpPr/>
          <p:nvPr/>
        </p:nvSpPr>
        <p:spPr>
          <a:xfrm>
            <a:off x="784979" y="3075906"/>
            <a:ext cx="94376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a-ES" dirty="0" smtClean="0"/>
              <a:t>1640... </a:t>
            </a:r>
            <a:r>
              <a:rPr lang="ca-ES" i="1" dirty="0" smtClean="0"/>
              <a:t>Més se </a:t>
            </a:r>
            <a:r>
              <a:rPr lang="ca-ES" i="1" dirty="0" err="1" smtClean="0"/>
              <a:t>mane</a:t>
            </a:r>
            <a:r>
              <a:rPr lang="ca-ES" i="1" dirty="0" smtClean="0"/>
              <a:t> a tots los consolats que </a:t>
            </a:r>
            <a:r>
              <a:rPr lang="ca-ES" i="1" dirty="0" err="1" smtClean="0"/>
              <a:t>pòrton</a:t>
            </a:r>
            <a:r>
              <a:rPr lang="ca-ES" i="1" dirty="0" smtClean="0"/>
              <a:t> un capó y dos perdius per parròquia, y los de Sant </a:t>
            </a:r>
            <a:r>
              <a:rPr lang="ca-ES" i="1" dirty="0" err="1" smtClean="0"/>
              <a:t>Jolià</a:t>
            </a:r>
            <a:r>
              <a:rPr lang="ca-ES" i="1" dirty="0" smtClean="0"/>
              <a:t>, que </a:t>
            </a:r>
            <a:r>
              <a:rPr lang="ca-ES" i="1" dirty="0" err="1" smtClean="0"/>
              <a:t>pòrton</a:t>
            </a:r>
            <a:r>
              <a:rPr lang="ca-ES" i="1" dirty="0" smtClean="0"/>
              <a:t> </a:t>
            </a:r>
            <a:r>
              <a:rPr lang="ca-ES" b="1" i="1" dirty="0" err="1" smtClean="0"/>
              <a:t>toronges</a:t>
            </a:r>
            <a:r>
              <a:rPr lang="ca-ES" i="1" dirty="0" smtClean="0"/>
              <a:t>, </a:t>
            </a:r>
            <a:r>
              <a:rPr lang="ca-ES" i="1" dirty="0" err="1" smtClean="0"/>
              <a:t>asò</a:t>
            </a:r>
            <a:r>
              <a:rPr lang="ca-ES" i="1" dirty="0" smtClean="0"/>
              <a:t> en pena del cot, que </a:t>
            </a:r>
            <a:r>
              <a:rPr lang="ca-ES" i="1" dirty="0" err="1" smtClean="0"/>
              <a:t>sie</a:t>
            </a:r>
            <a:r>
              <a:rPr lang="ca-ES" i="1" dirty="0" smtClean="0"/>
              <a:t> cosa bona.</a:t>
            </a:r>
            <a:endParaRPr lang="es-ES" i="1" dirty="0" smtClean="0"/>
          </a:p>
          <a:p>
            <a:pPr algn="just"/>
            <a:endParaRPr lang="ca-ES" dirty="0" smtClean="0"/>
          </a:p>
          <a:p>
            <a:pPr algn="just"/>
            <a:r>
              <a:rPr lang="ca-ES" dirty="0" smtClean="0"/>
              <a:t>1666... </a:t>
            </a:r>
            <a:r>
              <a:rPr lang="ca-ES" i="1" dirty="0" smtClean="0"/>
              <a:t>Dit dia se </a:t>
            </a:r>
            <a:r>
              <a:rPr lang="ca-ES" i="1" dirty="0" err="1" smtClean="0"/>
              <a:t>mane</a:t>
            </a:r>
            <a:r>
              <a:rPr lang="ca-ES" i="1" dirty="0" smtClean="0"/>
              <a:t> als cònsols de Andorra </a:t>
            </a:r>
            <a:r>
              <a:rPr lang="ca-ES" i="1" dirty="0" err="1" smtClean="0"/>
              <a:t>tinguen</a:t>
            </a:r>
            <a:r>
              <a:rPr lang="ca-ES" i="1" dirty="0" smtClean="0"/>
              <a:t> </a:t>
            </a:r>
            <a:r>
              <a:rPr lang="ca-ES" b="1" i="1" dirty="0" smtClean="0"/>
              <a:t>pa de forment a cada Consell</a:t>
            </a:r>
            <a:r>
              <a:rPr lang="ca-ES" i="1" dirty="0" smtClean="0"/>
              <a:t>, en pena del cot.</a:t>
            </a:r>
          </a:p>
          <a:p>
            <a:pPr algn="just"/>
            <a:endParaRPr lang="es-ES" i="1" dirty="0" smtClean="0"/>
          </a:p>
          <a:p>
            <a:r>
              <a:rPr lang="ca-ES" dirty="0" smtClean="0"/>
              <a:t>1745, paguen un cuiner, </a:t>
            </a:r>
            <a:r>
              <a:rPr lang="ca-ES" b="1" dirty="0" err="1" smtClean="0"/>
              <a:t>coch</a:t>
            </a:r>
            <a:r>
              <a:rPr lang="ca-ES" dirty="0" smtClean="0"/>
              <a:t> Francisco </a:t>
            </a:r>
            <a:r>
              <a:rPr lang="ca-ES" dirty="0" err="1" smtClean="0"/>
              <a:t>Riberaygua</a:t>
            </a:r>
            <a:r>
              <a:rPr lang="ca-ES" dirty="0" smtClean="0"/>
              <a:t>, </a:t>
            </a:r>
            <a:r>
              <a:rPr lang="ca-ES" dirty="0" err="1" smtClean="0"/>
              <a:t>Sucarana</a:t>
            </a:r>
            <a:r>
              <a:rPr lang="ca-ES" dirty="0" smtClean="0"/>
              <a:t>. ... </a:t>
            </a:r>
            <a:r>
              <a:rPr lang="ca-ES" i="1" dirty="0" smtClean="0"/>
              <a:t>Lo qual se obliga a tots los consells fins al de </a:t>
            </a:r>
            <a:r>
              <a:rPr lang="ca-ES" i="1" dirty="0" err="1" smtClean="0"/>
              <a:t>Sancogesma</a:t>
            </a:r>
            <a:r>
              <a:rPr lang="ca-ES" i="1" dirty="0" smtClean="0"/>
              <a:t>.</a:t>
            </a:r>
            <a:endParaRPr lang="ca-ES" i="1" dirty="0"/>
          </a:p>
        </p:txBody>
      </p:sp>
    </p:spTree>
    <p:extLst>
      <p:ext uri="{BB962C8B-B14F-4D97-AF65-F5344CB8AC3E}">
        <p14:creationId xmlns:p14="http://schemas.microsoft.com/office/powerpoint/2010/main" val="1616695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01758" y="253298"/>
            <a:ext cx="106408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b="1" dirty="0" smtClean="0"/>
              <a:t>Recepcions</a:t>
            </a:r>
            <a:r>
              <a:rPr lang="ca-ES" dirty="0" smtClean="0"/>
              <a:t>:</a:t>
            </a:r>
          </a:p>
          <a:p>
            <a:pPr algn="just"/>
            <a:endParaRPr lang="ca-ES" dirty="0"/>
          </a:p>
          <a:p>
            <a:pPr algn="just"/>
            <a:r>
              <a:rPr lang="es-ES" dirty="0" smtClean="0"/>
              <a:t>1748. Visita del </a:t>
            </a:r>
            <a:r>
              <a:rPr lang="es-ES" dirty="0" err="1" smtClean="0"/>
              <a:t>bisbe</a:t>
            </a:r>
            <a:r>
              <a:rPr lang="es-ES" dirty="0" smtClean="0"/>
              <a:t> Sebastián </a:t>
            </a:r>
            <a:r>
              <a:rPr lang="es-ES" dirty="0"/>
              <a:t>de Victoria, </a:t>
            </a:r>
            <a:r>
              <a:rPr lang="es-ES" dirty="0" err="1"/>
              <a:t>Emparán</a:t>
            </a:r>
            <a:r>
              <a:rPr lang="es-ES" dirty="0"/>
              <a:t> y Loyola</a:t>
            </a:r>
          </a:p>
          <a:p>
            <a:pPr algn="just"/>
            <a:r>
              <a:rPr lang="es-ES" dirty="0" smtClean="0"/>
              <a:t>        </a:t>
            </a:r>
            <a:endParaRPr lang="es-ES" dirty="0"/>
          </a:p>
          <a:p>
            <a:pPr algn="just"/>
            <a:r>
              <a:rPr lang="ca-ES" i="1" dirty="0" smtClean="0"/>
              <a:t>Dit </a:t>
            </a:r>
            <a:r>
              <a:rPr lang="ca-ES" i="1" dirty="0"/>
              <a:t>dia, en atenció de venir a visitar per la primera vegada </a:t>
            </a:r>
            <a:r>
              <a:rPr lang="ca-ES" i="1" dirty="0" err="1"/>
              <a:t>estas</a:t>
            </a:r>
            <a:r>
              <a:rPr lang="ca-ES" i="1" dirty="0"/>
              <a:t> </a:t>
            </a:r>
            <a:r>
              <a:rPr lang="ca-ES" i="1" dirty="0" err="1"/>
              <a:t>sas</a:t>
            </a:r>
            <a:r>
              <a:rPr lang="ca-ES" i="1" dirty="0"/>
              <a:t> Valls lo </a:t>
            </a:r>
            <a:r>
              <a:rPr lang="ca-ES" i="1" dirty="0" err="1"/>
              <a:t>IlLustríssim</a:t>
            </a:r>
            <a:r>
              <a:rPr lang="ca-ES" i="1" dirty="0"/>
              <a:t> Senyor Don Francisco </a:t>
            </a:r>
            <a:r>
              <a:rPr lang="ca-ES" i="1" dirty="0" err="1"/>
              <a:t>Sabastià</a:t>
            </a:r>
            <a:r>
              <a:rPr lang="ca-ES" i="1" dirty="0"/>
              <a:t> de Victoria y </a:t>
            </a:r>
            <a:r>
              <a:rPr lang="ca-ES" i="1" dirty="0" err="1"/>
              <a:t>Emparan</a:t>
            </a:r>
            <a:r>
              <a:rPr lang="ca-ES" i="1" dirty="0"/>
              <a:t>, príncep </a:t>
            </a:r>
            <a:r>
              <a:rPr lang="ca-ES" i="1" dirty="0" err="1"/>
              <a:t>soberà</a:t>
            </a:r>
            <a:r>
              <a:rPr lang="ca-ES" i="1" dirty="0"/>
              <a:t> de </a:t>
            </a:r>
            <a:r>
              <a:rPr lang="ca-ES" i="1" dirty="0" err="1"/>
              <a:t>estas</a:t>
            </a:r>
            <a:r>
              <a:rPr lang="ca-ES" i="1" dirty="0"/>
              <a:t> Valls, y per la gràcia de Déu, bisbe de Urgell y del </a:t>
            </a:r>
            <a:r>
              <a:rPr lang="ca-ES" i="1" dirty="0" err="1"/>
              <a:t>Concell</a:t>
            </a:r>
            <a:r>
              <a:rPr lang="ca-ES" i="1" dirty="0"/>
              <a:t> de Sa </a:t>
            </a:r>
            <a:r>
              <a:rPr lang="ca-ES" i="1" dirty="0" err="1"/>
              <a:t>magestad</a:t>
            </a:r>
            <a:r>
              <a:rPr lang="ca-ES" i="1" dirty="0"/>
              <a:t> (que Déu </a:t>
            </a:r>
            <a:r>
              <a:rPr lang="ca-ES" i="1" dirty="0" err="1"/>
              <a:t>guarde</a:t>
            </a:r>
            <a:r>
              <a:rPr lang="ca-ES" i="1" dirty="0"/>
              <a:t>), mana lo present </a:t>
            </a:r>
            <a:r>
              <a:rPr lang="ca-ES" i="1" dirty="0" err="1"/>
              <a:t>Concell</a:t>
            </a:r>
            <a:r>
              <a:rPr lang="ca-ES" i="1" dirty="0"/>
              <a:t> que per al dia entrarà dins las presents Valls (del què donarà avís als consolats) </a:t>
            </a:r>
            <a:r>
              <a:rPr lang="ca-ES" i="1" dirty="0" err="1"/>
              <a:t>baíxien</a:t>
            </a:r>
            <a:r>
              <a:rPr lang="ca-ES" i="1" dirty="0"/>
              <a:t> a </a:t>
            </a:r>
            <a:r>
              <a:rPr lang="ca-ES" i="1" dirty="0" err="1"/>
              <a:t>rèbrer’l</a:t>
            </a:r>
            <a:r>
              <a:rPr lang="ca-ES" i="1" dirty="0"/>
              <a:t> en la </a:t>
            </a:r>
            <a:r>
              <a:rPr lang="ca-ES" b="1" i="1" dirty="0"/>
              <a:t>creu y riu de </a:t>
            </a:r>
            <a:r>
              <a:rPr lang="ca-ES" b="1" i="1" dirty="0" err="1"/>
              <a:t>Arcavell</a:t>
            </a:r>
            <a:r>
              <a:rPr lang="ca-ES" b="1" i="1" dirty="0"/>
              <a:t> </a:t>
            </a:r>
            <a:r>
              <a:rPr lang="ca-ES" i="1" dirty="0"/>
              <a:t>en la forma següent: de la parròquia de </a:t>
            </a:r>
            <a:r>
              <a:rPr lang="ca-ES" i="1" dirty="0" err="1"/>
              <a:t>canillo</a:t>
            </a:r>
            <a:r>
              <a:rPr lang="ca-ES" i="1" dirty="0"/>
              <a:t> Bonaventura Rossell, </a:t>
            </a:r>
            <a:r>
              <a:rPr lang="ca-ES" i="1" dirty="0" err="1"/>
              <a:t>Pellicé</a:t>
            </a:r>
            <a:r>
              <a:rPr lang="ca-ES" i="1" dirty="0"/>
              <a:t> y Esteve Call, Regí, </a:t>
            </a:r>
            <a:r>
              <a:rPr lang="ca-ES" i="1" dirty="0" err="1"/>
              <a:t>ab</a:t>
            </a:r>
            <a:r>
              <a:rPr lang="ca-ES" i="1" dirty="0"/>
              <a:t> dos fadrins per ca </a:t>
            </a:r>
            <a:r>
              <a:rPr lang="ca-ES" i="1" dirty="0" err="1"/>
              <a:t>hu</a:t>
            </a:r>
            <a:r>
              <a:rPr lang="ca-ES" i="1" dirty="0"/>
              <a:t>, armats de escopeta y </a:t>
            </a:r>
            <a:r>
              <a:rPr lang="ca-ES" i="1" dirty="0" err="1"/>
              <a:t>pistolas</a:t>
            </a:r>
            <a:r>
              <a:rPr lang="ca-ES" i="1" dirty="0"/>
              <a:t>, y una lliura de </a:t>
            </a:r>
            <a:r>
              <a:rPr lang="ca-ES" i="1" dirty="0" err="1"/>
              <a:t>pólbora</a:t>
            </a:r>
            <a:r>
              <a:rPr lang="ca-ES" i="1" dirty="0"/>
              <a:t>; de la parròquia de Encamp Joan Antoni </a:t>
            </a:r>
            <a:r>
              <a:rPr lang="ca-ES" i="1" dirty="0" err="1"/>
              <a:t>Picart</a:t>
            </a:r>
            <a:r>
              <a:rPr lang="ca-ES" i="1" dirty="0"/>
              <a:t> y Jaume Joan Mas </a:t>
            </a:r>
            <a:r>
              <a:rPr lang="ca-ES" i="1" dirty="0" err="1"/>
              <a:t>ab</a:t>
            </a:r>
            <a:r>
              <a:rPr lang="ca-ES" i="1" dirty="0"/>
              <a:t> la mateixa forma; de la parròquia de Ordino Pere Juan </a:t>
            </a:r>
            <a:r>
              <a:rPr lang="ca-ES" i="1" dirty="0" err="1"/>
              <a:t>Juan</a:t>
            </a:r>
            <a:r>
              <a:rPr lang="ca-ES" i="1" dirty="0"/>
              <a:t> Bons, Batlle y Anton Bons, Jordà; de la parròquia de la Massana Joan Antoni Riba y Francisco Mora, </a:t>
            </a:r>
            <a:r>
              <a:rPr lang="ca-ES" i="1" dirty="0" err="1"/>
              <a:t>Geralt</a:t>
            </a:r>
            <a:r>
              <a:rPr lang="ca-ES" i="1" dirty="0"/>
              <a:t>; de la parròquia de Andorra Macià Babot y Francisco Constantí; de la parròquia de Sant Julià Germà Font, Bonet y Anton Guitart, y a més de aquells, los </a:t>
            </a:r>
            <a:r>
              <a:rPr lang="ca-ES" i="1" dirty="0" err="1"/>
              <a:t>síndichs</a:t>
            </a:r>
            <a:r>
              <a:rPr lang="ca-ES" i="1" dirty="0"/>
              <a:t> y Anton Moles, de Andorra y Guillem Moles de Encamp, y lo doctor Ignasi Rossell, Molines, de Sant Julià, y estos també </a:t>
            </a:r>
            <a:r>
              <a:rPr lang="ca-ES" i="1" dirty="0" err="1"/>
              <a:t>ab</a:t>
            </a:r>
            <a:r>
              <a:rPr lang="ca-ES" i="1" dirty="0"/>
              <a:t> </a:t>
            </a:r>
            <a:r>
              <a:rPr lang="ca-ES" b="1" i="1" dirty="0"/>
              <a:t>dos fadrins per </a:t>
            </a:r>
            <a:r>
              <a:rPr lang="ca-ES" b="1" i="1" dirty="0" err="1"/>
              <a:t>quiscun</a:t>
            </a:r>
            <a:r>
              <a:rPr lang="ca-ES" b="1" i="1" dirty="0"/>
              <a:t> </a:t>
            </a:r>
            <a:r>
              <a:rPr lang="ca-ES" b="1" i="1" dirty="0" err="1"/>
              <a:t>ab</a:t>
            </a:r>
            <a:r>
              <a:rPr lang="ca-ES" b="1" i="1" dirty="0"/>
              <a:t> ses armes, escopeta y dos pistoles </a:t>
            </a:r>
            <a:r>
              <a:rPr lang="ca-ES" b="1" i="1" dirty="0" err="1"/>
              <a:t>quiscun</a:t>
            </a:r>
            <a:r>
              <a:rPr lang="ca-ES" b="1" i="1" dirty="0"/>
              <a:t> fadrí y una </a:t>
            </a:r>
            <a:r>
              <a:rPr lang="ca-ES" b="1" i="1" dirty="0" smtClean="0"/>
              <a:t>lliura </a:t>
            </a:r>
            <a:r>
              <a:rPr lang="ca-ES" b="1" i="1" dirty="0"/>
              <a:t>de </a:t>
            </a:r>
            <a:r>
              <a:rPr lang="ca-ES" b="1" i="1" dirty="0" err="1"/>
              <a:t>pólbora</a:t>
            </a:r>
            <a:r>
              <a:rPr lang="ca-ES" i="1" dirty="0"/>
              <a:t>, y </a:t>
            </a:r>
            <a:r>
              <a:rPr lang="ca-ES" i="1" dirty="0" smtClean="0"/>
              <a:t>las </a:t>
            </a:r>
            <a:r>
              <a:rPr lang="ca-ES" i="1" dirty="0" err="1"/>
              <a:t>parròquias</a:t>
            </a:r>
            <a:r>
              <a:rPr lang="ca-ES" i="1" dirty="0"/>
              <a:t> ne tindran sis </a:t>
            </a:r>
            <a:r>
              <a:rPr lang="ca-ES" i="1" dirty="0" err="1"/>
              <a:t>lliuras</a:t>
            </a:r>
            <a:r>
              <a:rPr lang="ca-ES" i="1" dirty="0"/>
              <a:t> per parròquia de </a:t>
            </a:r>
            <a:r>
              <a:rPr lang="ca-ES" i="1" dirty="0" err="1"/>
              <a:t>prevenguda</a:t>
            </a:r>
            <a:r>
              <a:rPr lang="ca-ES" i="1" dirty="0"/>
              <a:t>. Y </a:t>
            </a:r>
            <a:r>
              <a:rPr lang="ca-ES" i="1" dirty="0" smtClean="0"/>
              <a:t>per motiu de </a:t>
            </a:r>
            <a:r>
              <a:rPr lang="ca-ES" i="1" dirty="0"/>
              <a:t>dita vinguda se </a:t>
            </a:r>
            <a:r>
              <a:rPr lang="ca-ES" i="1" dirty="0" err="1"/>
              <a:t>mane</a:t>
            </a:r>
            <a:r>
              <a:rPr lang="ca-ES" i="1" dirty="0"/>
              <a:t> a tots los consolats, en pena del cot de la Terra, que des de </a:t>
            </a:r>
            <a:r>
              <a:rPr lang="ca-ES" i="1" dirty="0" err="1"/>
              <a:t>luego</a:t>
            </a:r>
            <a:r>
              <a:rPr lang="ca-ES" i="1" dirty="0"/>
              <a:t>, y sens esperar al dia de Sant </a:t>
            </a:r>
            <a:r>
              <a:rPr lang="ca-ES" i="1" dirty="0" err="1"/>
              <a:t>Barlabé</a:t>
            </a:r>
            <a:r>
              <a:rPr lang="ca-ES" i="1" dirty="0"/>
              <a:t>, </a:t>
            </a:r>
            <a:r>
              <a:rPr lang="ca-ES" i="1" dirty="0" err="1"/>
              <a:t>adòbien</a:t>
            </a:r>
            <a:r>
              <a:rPr lang="ca-ES" i="1" dirty="0"/>
              <a:t> los camins bé, y notificant-los que Sa Il·lustríssima vindrà lo dia </a:t>
            </a:r>
            <a:r>
              <a:rPr lang="ca-ES" i="1" dirty="0" err="1"/>
              <a:t>menos</a:t>
            </a:r>
            <a:r>
              <a:rPr lang="ca-ES" i="1" dirty="0"/>
              <a:t> pensat y </a:t>
            </a:r>
            <a:r>
              <a:rPr lang="ca-ES" i="1" dirty="0" err="1"/>
              <a:t>ab</a:t>
            </a:r>
            <a:r>
              <a:rPr lang="ca-ES" i="1" dirty="0"/>
              <a:t> </a:t>
            </a:r>
            <a:r>
              <a:rPr lang="ca-ES" i="1" dirty="0" err="1"/>
              <a:t>cilla</a:t>
            </a:r>
            <a:r>
              <a:rPr lang="ca-ES" i="1" dirty="0"/>
              <a:t> de mano, per qual motiu duran </a:t>
            </a:r>
            <a:r>
              <a:rPr lang="ca-ES" i="1" dirty="0" err="1"/>
              <a:t>compondrer-se</a:t>
            </a:r>
            <a:r>
              <a:rPr lang="ca-ES" i="1" dirty="0"/>
              <a:t> los camins que </a:t>
            </a:r>
            <a:r>
              <a:rPr lang="ca-ES" i="1" dirty="0" err="1"/>
              <a:t>sian</a:t>
            </a:r>
            <a:r>
              <a:rPr lang="ca-ES" i="1" dirty="0"/>
              <a:t> més amples, advertint als de la Massana que </a:t>
            </a:r>
            <a:r>
              <a:rPr lang="ca-ES" i="1" dirty="0" err="1"/>
              <a:t>mànien</a:t>
            </a:r>
            <a:r>
              <a:rPr lang="ca-ES" i="1" dirty="0"/>
              <a:t> al </a:t>
            </a:r>
            <a:r>
              <a:rPr lang="ca-ES" i="1" dirty="0" err="1"/>
              <a:t>Sech</a:t>
            </a:r>
            <a:r>
              <a:rPr lang="ca-ES" i="1" dirty="0"/>
              <a:t>, que al mateix temps </a:t>
            </a:r>
            <a:r>
              <a:rPr lang="ca-ES" i="1" dirty="0" err="1"/>
              <a:t>adòbie</a:t>
            </a:r>
            <a:r>
              <a:rPr lang="ca-ES" i="1" dirty="0"/>
              <a:t> y </a:t>
            </a:r>
            <a:r>
              <a:rPr lang="ca-ES" i="1" dirty="0" err="1"/>
              <a:t>compónguie</a:t>
            </a:r>
            <a:r>
              <a:rPr lang="ca-ES" i="1" dirty="0"/>
              <a:t> la sèquia que ha fet nova de cap ha cap del prat, que </a:t>
            </a:r>
            <a:r>
              <a:rPr lang="ca-ES" i="1" dirty="0" err="1"/>
              <a:t>tràguie</a:t>
            </a:r>
            <a:r>
              <a:rPr lang="ca-ES" i="1" dirty="0"/>
              <a:t> </a:t>
            </a:r>
            <a:r>
              <a:rPr lang="ca-ES" i="1" dirty="0" err="1"/>
              <a:t>l’aygua</a:t>
            </a:r>
            <a:r>
              <a:rPr lang="ca-ES" i="1" dirty="0"/>
              <a:t> del </a:t>
            </a:r>
            <a:r>
              <a:rPr lang="ca-ES" i="1" dirty="0" smtClean="0"/>
              <a:t>camí </a:t>
            </a:r>
            <a:r>
              <a:rPr lang="ca-ES" i="1" dirty="0"/>
              <a:t>y </a:t>
            </a:r>
            <a:r>
              <a:rPr lang="ca-ES" i="1" dirty="0" err="1"/>
              <a:t>espòdie</a:t>
            </a:r>
            <a:r>
              <a:rPr lang="ca-ES" i="1" dirty="0"/>
              <a:t> bé les mates del prat que té des del riu Montané fins al grau de Sant Antoni</a:t>
            </a:r>
            <a:r>
              <a:rPr lang="ca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816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049" t="25321" r="7033" b="14862"/>
          <a:stretch/>
        </p:blipFill>
        <p:spPr>
          <a:xfrm>
            <a:off x="6271089" y="567808"/>
            <a:ext cx="5768695" cy="284651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71089" y="3476998"/>
            <a:ext cx="4043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dirty="0" smtClean="0"/>
              <a:t>Antiga caixa de custòdia de documents.</a:t>
            </a:r>
            <a:endParaRPr lang="ca-ES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28506" y="135797"/>
            <a:ext cx="687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Per acabar, un parell d’anècdotes</a:t>
            </a:r>
            <a:r>
              <a:rPr lang="ca-ES" dirty="0" smtClean="0"/>
              <a:t>.</a:t>
            </a:r>
            <a:endParaRPr lang="ca-ES" dirty="0"/>
          </a:p>
        </p:txBody>
      </p:sp>
      <p:sp>
        <p:nvSpPr>
          <p:cNvPr id="3" name="Rectángulo 2"/>
          <p:cNvSpPr/>
          <p:nvPr/>
        </p:nvSpPr>
        <p:spPr>
          <a:xfrm>
            <a:off x="528506" y="654600"/>
            <a:ext cx="55451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/>
              <a:t>Dia 5 de febrer de 1778, convocat lo </a:t>
            </a:r>
            <a:r>
              <a:rPr lang="ca-ES" dirty="0" err="1"/>
              <a:t>Concell</a:t>
            </a:r>
            <a:r>
              <a:rPr lang="ca-ES" dirty="0"/>
              <a:t> a instància de Guillem Areny, Teixidó, </a:t>
            </a:r>
            <a:r>
              <a:rPr lang="ca-ES" dirty="0" err="1"/>
              <a:t>síndich</a:t>
            </a:r>
            <a:r>
              <a:rPr lang="ca-ES" dirty="0"/>
              <a:t>, li fa patent la fatal desgràcia de encontrar la </a:t>
            </a:r>
            <a:r>
              <a:rPr lang="ca-ES" b="1" dirty="0"/>
              <a:t>caixa violentada</a:t>
            </a:r>
            <a:r>
              <a:rPr lang="ca-ES" dirty="0"/>
              <a:t>, </a:t>
            </a:r>
            <a:r>
              <a:rPr lang="ca-ES" dirty="0" err="1"/>
              <a:t>constituida</a:t>
            </a:r>
            <a:r>
              <a:rPr lang="ca-ES" dirty="0"/>
              <a:t> en lo mateix Consell, com a ella és de </a:t>
            </a:r>
            <a:r>
              <a:rPr lang="ca-ES" dirty="0" err="1"/>
              <a:t>véurer</a:t>
            </a:r>
            <a:r>
              <a:rPr lang="ca-ES" dirty="0"/>
              <a:t>, encontrant al </a:t>
            </a:r>
            <a:r>
              <a:rPr lang="ca-ES" dirty="0" err="1"/>
              <a:t>detràs</a:t>
            </a:r>
            <a:r>
              <a:rPr lang="ca-ES" dirty="0"/>
              <a:t> una obertura feta </a:t>
            </a:r>
            <a:r>
              <a:rPr lang="ca-ES" dirty="0" err="1"/>
              <a:t>ab</a:t>
            </a:r>
            <a:r>
              <a:rPr lang="ca-ES" dirty="0"/>
              <a:t> </a:t>
            </a:r>
            <a:r>
              <a:rPr lang="ca-ES" b="1" dirty="0" err="1"/>
              <a:t>tribi</a:t>
            </a:r>
            <a:r>
              <a:rPr lang="ca-ES" dirty="0"/>
              <a:t> que conté 12 forats de cosa de 3 quarts, oberta, y també los tres panys romputs </a:t>
            </a:r>
            <a:r>
              <a:rPr lang="ca-ES" dirty="0" err="1"/>
              <a:t>ab</a:t>
            </a:r>
            <a:r>
              <a:rPr lang="ca-ES" dirty="0"/>
              <a:t> tal violència que ningun pany pot servir. Vist lo Consell esta </a:t>
            </a:r>
            <a:r>
              <a:rPr lang="ca-ES" dirty="0" err="1"/>
              <a:t>estrucció</a:t>
            </a:r>
            <a:r>
              <a:rPr lang="ca-ES" dirty="0"/>
              <a:t> de tal malvada acció, desitjós de fer lo </a:t>
            </a:r>
            <a:r>
              <a:rPr lang="ca-ES" dirty="0" err="1"/>
              <a:t>escotrini</a:t>
            </a:r>
            <a:r>
              <a:rPr lang="ca-ES" dirty="0"/>
              <a:t> de </a:t>
            </a:r>
            <a:r>
              <a:rPr lang="ca-ES" dirty="0" err="1"/>
              <a:t>delinquens</a:t>
            </a:r>
            <a:r>
              <a:rPr lang="ca-ES" dirty="0"/>
              <a:t> per fer-ne fer lo exemplar de </a:t>
            </a:r>
            <a:r>
              <a:rPr lang="ca-ES" dirty="0" err="1"/>
              <a:t>semblan</a:t>
            </a:r>
            <a:r>
              <a:rPr lang="ca-ES" dirty="0"/>
              <a:t> delicte maliciós, </a:t>
            </a:r>
            <a:r>
              <a:rPr lang="ca-ES" dirty="0" err="1"/>
              <a:t>inste</a:t>
            </a:r>
            <a:r>
              <a:rPr lang="ca-ES" dirty="0"/>
              <a:t> lo </a:t>
            </a:r>
            <a:r>
              <a:rPr lang="ca-ES" dirty="0" err="1"/>
              <a:t>presen</a:t>
            </a:r>
            <a:r>
              <a:rPr lang="ca-ES" dirty="0"/>
              <a:t> Consell als honorables batlles del </a:t>
            </a:r>
            <a:r>
              <a:rPr lang="ca-ES" dirty="0" err="1"/>
              <a:t>Rey</a:t>
            </a:r>
            <a:r>
              <a:rPr lang="ca-ES" dirty="0"/>
              <a:t> Cristianíssim (que Déu </a:t>
            </a:r>
            <a:r>
              <a:rPr lang="ca-ES" dirty="0" err="1"/>
              <a:t>guarde</a:t>
            </a:r>
            <a:r>
              <a:rPr lang="ca-ES" dirty="0"/>
              <a:t>) y príncep, aquí </a:t>
            </a:r>
            <a:r>
              <a:rPr lang="ca-ES" dirty="0" err="1"/>
              <a:t>presens</a:t>
            </a:r>
            <a:r>
              <a:rPr lang="ca-ES" dirty="0"/>
              <a:t>, y a les persones nos </a:t>
            </a:r>
            <a:r>
              <a:rPr lang="ca-ES" dirty="0" err="1"/>
              <a:t>aparegue</a:t>
            </a:r>
            <a:r>
              <a:rPr lang="ca-ES" dirty="0"/>
              <a:t> </a:t>
            </a:r>
            <a:r>
              <a:rPr lang="ca-ES" dirty="0" err="1"/>
              <a:t>conveniens</a:t>
            </a:r>
            <a:r>
              <a:rPr lang="ca-ES" dirty="0"/>
              <a:t>, com y a totes vares de justícia, la vigília de </a:t>
            </a:r>
            <a:r>
              <a:rPr lang="ca-ES" dirty="0" err="1"/>
              <a:t>esquadrinyar</a:t>
            </a:r>
            <a:r>
              <a:rPr lang="ca-ES" dirty="0"/>
              <a:t> la maldat y furt com és en esta Casa per encontrar </a:t>
            </a:r>
            <a:r>
              <a:rPr lang="ca-ES" dirty="0" err="1"/>
              <a:t>delinqüens</a:t>
            </a:r>
            <a:r>
              <a:rPr lang="ca-ES" dirty="0"/>
              <a:t> de la vilania en </a:t>
            </a:r>
            <a:r>
              <a:rPr lang="ca-ES" dirty="0" err="1"/>
              <a:t>despreci</a:t>
            </a:r>
            <a:r>
              <a:rPr lang="ca-ES" dirty="0"/>
              <a:t> de tota la Vall.</a:t>
            </a:r>
          </a:p>
        </p:txBody>
      </p:sp>
    </p:spTree>
    <p:extLst>
      <p:ext uri="{BB962C8B-B14F-4D97-AF65-F5344CB8AC3E}">
        <p14:creationId xmlns:p14="http://schemas.microsoft.com/office/powerpoint/2010/main" val="4163017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253" y="466608"/>
            <a:ext cx="10515600" cy="542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dirty="0" smtClean="0"/>
              <a:t>1699: </a:t>
            </a:r>
            <a:r>
              <a:rPr lang="es-ES" sz="1800" dirty="0" err="1" smtClean="0"/>
              <a:t>Dit</a:t>
            </a:r>
            <a:r>
              <a:rPr lang="es-ES" sz="1800" dirty="0" smtClean="0"/>
              <a:t> </a:t>
            </a:r>
            <a:r>
              <a:rPr lang="es-ES" sz="1800" dirty="0" err="1" smtClean="0"/>
              <a:t>dia</a:t>
            </a:r>
            <a:r>
              <a:rPr lang="es-ES" sz="1800" dirty="0" smtClean="0"/>
              <a:t> tras </a:t>
            </a:r>
            <a:r>
              <a:rPr lang="es-ES" sz="1800" dirty="0" err="1" smtClean="0"/>
              <a:t>escrit</a:t>
            </a:r>
            <a:r>
              <a:rPr lang="es-ES" sz="1800" dirty="0" smtClean="0"/>
              <a:t> </a:t>
            </a:r>
            <a:r>
              <a:rPr lang="es-ES" sz="1800" dirty="0" err="1" smtClean="0"/>
              <a:t>areste</a:t>
            </a:r>
            <a:r>
              <a:rPr lang="es-ES" sz="1800" dirty="0" smtClean="0"/>
              <a:t> lo </a:t>
            </a:r>
            <a:r>
              <a:rPr lang="es-ES" sz="1800" dirty="0" err="1" smtClean="0"/>
              <a:t>Consell</a:t>
            </a:r>
            <a:r>
              <a:rPr lang="es-ES" sz="1800" dirty="0" smtClean="0"/>
              <a:t> que de </a:t>
            </a:r>
            <a:r>
              <a:rPr lang="es-ES" sz="1800" dirty="0" err="1" smtClean="0"/>
              <a:t>aquesta</a:t>
            </a:r>
            <a:r>
              <a:rPr lang="es-ES" sz="1800" dirty="0" smtClean="0"/>
              <a:t> ora en </a:t>
            </a:r>
            <a:r>
              <a:rPr lang="es-ES" sz="1800" dirty="0" err="1" smtClean="0"/>
              <a:t>avant</a:t>
            </a:r>
            <a:r>
              <a:rPr lang="es-ES" sz="1800" dirty="0" smtClean="0"/>
              <a:t> ninguna persona </a:t>
            </a:r>
            <a:r>
              <a:rPr lang="es-ES" sz="1800" dirty="0" err="1" smtClean="0"/>
              <a:t>dels</a:t>
            </a:r>
            <a:r>
              <a:rPr lang="es-ES" sz="1800" dirty="0" smtClean="0"/>
              <a:t> </a:t>
            </a:r>
            <a:r>
              <a:rPr lang="es-ES" sz="1800" dirty="0" err="1" smtClean="0"/>
              <a:t>vint</a:t>
            </a:r>
            <a:r>
              <a:rPr lang="es-ES" sz="1800" dirty="0" smtClean="0"/>
              <a:t>-i-</a:t>
            </a:r>
            <a:r>
              <a:rPr lang="es-ES" sz="1800" dirty="0" err="1" smtClean="0"/>
              <a:t>quatre</a:t>
            </a:r>
            <a:r>
              <a:rPr lang="es-ES" sz="1800" dirty="0" smtClean="0"/>
              <a:t> se </a:t>
            </a:r>
            <a:r>
              <a:rPr lang="es-ES" sz="1800" b="1" dirty="0" err="1" smtClean="0"/>
              <a:t>atrevesque</a:t>
            </a:r>
            <a:r>
              <a:rPr lang="es-ES" sz="1800" b="1" dirty="0" smtClean="0"/>
              <a:t> en fumar </a:t>
            </a:r>
            <a:r>
              <a:rPr lang="es-ES" sz="1800" b="1" dirty="0" err="1" smtClean="0"/>
              <a:t>dins</a:t>
            </a:r>
            <a:r>
              <a:rPr lang="es-ES" sz="1800" b="1" dirty="0" smtClean="0"/>
              <a:t> de la </a:t>
            </a:r>
            <a:r>
              <a:rPr lang="es-ES" sz="1800" b="1" dirty="0" err="1" smtClean="0"/>
              <a:t>Cassa</a:t>
            </a:r>
            <a:r>
              <a:rPr lang="es-ES" sz="1800" b="1" dirty="0" smtClean="0"/>
              <a:t> de la </a:t>
            </a:r>
            <a:r>
              <a:rPr lang="es-ES" sz="1800" b="1" dirty="0" err="1" smtClean="0"/>
              <a:t>Vall</a:t>
            </a:r>
            <a:r>
              <a:rPr lang="es-ES" sz="1800" dirty="0" smtClean="0"/>
              <a:t>, </a:t>
            </a:r>
            <a:r>
              <a:rPr lang="es-ES" sz="1800" dirty="0" err="1" smtClean="0"/>
              <a:t>tant</a:t>
            </a:r>
            <a:r>
              <a:rPr lang="es-ES" sz="1800" dirty="0" smtClean="0"/>
              <a:t> a </a:t>
            </a:r>
            <a:r>
              <a:rPr lang="es-ES" sz="1800" dirty="0" err="1" smtClean="0"/>
              <a:t>rotle</a:t>
            </a:r>
            <a:r>
              <a:rPr lang="es-ES" sz="1800" dirty="0" smtClean="0"/>
              <a:t> </a:t>
            </a:r>
            <a:r>
              <a:rPr lang="es-ES" sz="1800" dirty="0" err="1" smtClean="0"/>
              <a:t>com</a:t>
            </a:r>
            <a:r>
              <a:rPr lang="es-ES" sz="1800" dirty="0" smtClean="0"/>
              <a:t> </a:t>
            </a:r>
            <a:r>
              <a:rPr lang="es-ES" sz="1800" dirty="0" err="1" smtClean="0"/>
              <a:t>després</a:t>
            </a:r>
            <a:r>
              <a:rPr lang="es-ES" sz="1800" dirty="0" smtClean="0"/>
              <a:t> de </a:t>
            </a:r>
            <a:r>
              <a:rPr lang="es-ES" sz="1800" dirty="0" err="1" smtClean="0"/>
              <a:t>rotle</a:t>
            </a:r>
            <a:r>
              <a:rPr lang="es-ES" sz="1800" dirty="0" smtClean="0"/>
              <a:t>. Lo </a:t>
            </a:r>
            <a:r>
              <a:rPr lang="es-ES" sz="1800" dirty="0" err="1" smtClean="0"/>
              <a:t>tot</a:t>
            </a:r>
            <a:r>
              <a:rPr lang="es-ES" sz="1800" dirty="0" smtClean="0"/>
              <a:t> se mane en pena del </a:t>
            </a:r>
            <a:r>
              <a:rPr lang="es-ES" sz="1800" dirty="0" err="1" smtClean="0"/>
              <a:t>cot</a:t>
            </a:r>
            <a:r>
              <a:rPr lang="es-ES" sz="1800" dirty="0" smtClean="0"/>
              <a:t> de la Terra. De </a:t>
            </a:r>
            <a:r>
              <a:rPr lang="es-ES" sz="1800" dirty="0" err="1" smtClean="0"/>
              <a:t>tot</a:t>
            </a:r>
            <a:r>
              <a:rPr lang="es-ES" sz="1800" dirty="0" smtClean="0"/>
              <a:t> lo </a:t>
            </a:r>
            <a:r>
              <a:rPr lang="es-ES" sz="1800" dirty="0" err="1" smtClean="0"/>
              <a:t>dia</a:t>
            </a:r>
            <a:r>
              <a:rPr lang="es-ES" sz="1800" dirty="0" smtClean="0"/>
              <a:t> del </a:t>
            </a:r>
            <a:r>
              <a:rPr lang="es-ES" sz="1800" dirty="0" err="1" smtClean="0"/>
              <a:t>Consell</a:t>
            </a:r>
            <a:r>
              <a:rPr lang="es-ES" sz="1800" dirty="0" smtClean="0"/>
              <a:t> que </a:t>
            </a:r>
            <a:r>
              <a:rPr lang="es-ES" sz="1800" dirty="0" err="1" smtClean="0"/>
              <a:t>no·s</a:t>
            </a:r>
            <a:r>
              <a:rPr lang="es-ES" sz="1800" dirty="0" smtClean="0"/>
              <a:t> </a:t>
            </a:r>
            <a:r>
              <a:rPr lang="es-ES" sz="1800" dirty="0" err="1" smtClean="0"/>
              <a:t>pugue</a:t>
            </a:r>
            <a:r>
              <a:rPr lang="es-ES" sz="1800" dirty="0" smtClean="0"/>
              <a:t> fumar en dita </a:t>
            </a:r>
            <a:r>
              <a:rPr lang="es-ES" sz="1800" dirty="0" err="1" smtClean="0"/>
              <a:t>Cassa</a:t>
            </a:r>
            <a:r>
              <a:rPr lang="es-ES" sz="1800" dirty="0" smtClean="0"/>
              <a:t>.</a:t>
            </a:r>
          </a:p>
          <a:p>
            <a:pPr marL="0" indent="0">
              <a:buNone/>
            </a:pPr>
            <a:endParaRPr lang="es-ES" sz="1800" dirty="0" smtClean="0"/>
          </a:p>
          <a:p>
            <a:pPr marL="0" indent="0">
              <a:buNone/>
            </a:pPr>
            <a:r>
              <a:rPr lang="ca-ES" sz="1800" dirty="0" smtClean="0"/>
              <a:t>1761: Dit dia, a vista del bitllet que ha fet córrer lo senyor </a:t>
            </a:r>
            <a:r>
              <a:rPr lang="ca-ES" sz="1800" dirty="0" err="1" smtClean="0"/>
              <a:t>síndich</a:t>
            </a:r>
            <a:r>
              <a:rPr lang="ca-ES" sz="1800" dirty="0" smtClean="0"/>
              <a:t>, Guillem Areny, Teixidor,  per </a:t>
            </a:r>
            <a:r>
              <a:rPr lang="ca-ES" sz="1800" dirty="0" err="1" smtClean="0"/>
              <a:t>juntar</a:t>
            </a:r>
            <a:r>
              <a:rPr lang="ca-ES" sz="1800" dirty="0" smtClean="0"/>
              <a:t> lo present </a:t>
            </a:r>
            <a:r>
              <a:rPr lang="ca-ES" sz="1800" dirty="0" err="1" smtClean="0"/>
              <a:t>Concell</a:t>
            </a:r>
            <a:r>
              <a:rPr lang="ca-ES" sz="1800" dirty="0" smtClean="0"/>
              <a:t>, y com </a:t>
            </a:r>
            <a:r>
              <a:rPr lang="ca-ES" sz="1800" b="1" dirty="0" smtClean="0"/>
              <a:t>per sa indisposició haja arribat a cosa de les </a:t>
            </a:r>
            <a:r>
              <a:rPr lang="ca-ES" sz="1800" b="1" dirty="0" err="1" smtClean="0"/>
              <a:t>onse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horas</a:t>
            </a:r>
            <a:r>
              <a:rPr lang="ca-ES" sz="1800" b="1" dirty="0" smtClean="0"/>
              <a:t> del matí</a:t>
            </a:r>
            <a:r>
              <a:rPr lang="ca-ES" sz="1800" dirty="0" smtClean="0"/>
              <a:t>, ha passat en deliberar lo sobreescrit, y </a:t>
            </a:r>
            <a:r>
              <a:rPr lang="ca-ES" sz="1800" dirty="0" err="1" smtClean="0"/>
              <a:t>luego</a:t>
            </a:r>
            <a:r>
              <a:rPr lang="ca-ES" sz="1800" dirty="0" smtClean="0"/>
              <a:t> de </a:t>
            </a:r>
            <a:r>
              <a:rPr lang="ca-ES" sz="1800" dirty="0" err="1" smtClean="0"/>
              <a:t>aver</a:t>
            </a:r>
            <a:r>
              <a:rPr lang="ca-ES" sz="1800" dirty="0" smtClean="0"/>
              <a:t> ell arribat al present </a:t>
            </a:r>
            <a:r>
              <a:rPr lang="ca-ES" sz="1800" dirty="0" err="1" smtClean="0"/>
              <a:t>Concell</a:t>
            </a:r>
            <a:r>
              <a:rPr lang="ca-ES" sz="1800" dirty="0" smtClean="0"/>
              <a:t> ha feta </a:t>
            </a:r>
            <a:r>
              <a:rPr lang="ca-ES" sz="1800" dirty="0" err="1" smtClean="0"/>
              <a:t>ostenció</a:t>
            </a:r>
            <a:r>
              <a:rPr lang="ca-ES" sz="1800" dirty="0" smtClean="0"/>
              <a:t> de una carta de </a:t>
            </a:r>
            <a:r>
              <a:rPr lang="ca-ES" sz="1800" dirty="0" err="1" smtClean="0"/>
              <a:t>Su</a:t>
            </a:r>
            <a:r>
              <a:rPr lang="ca-ES" sz="1800" dirty="0" smtClean="0"/>
              <a:t> Il·lustríssima, nostre príncep, que Déu </a:t>
            </a:r>
            <a:r>
              <a:rPr lang="ca-ES" sz="1800" dirty="0" err="1" smtClean="0"/>
              <a:t>guarde</a:t>
            </a:r>
            <a:r>
              <a:rPr lang="ca-ES" sz="1800" dirty="0" smtClean="0"/>
              <a:t>, del dos del corrent mes, dirigida als </a:t>
            </a:r>
            <a:r>
              <a:rPr lang="ca-ES" sz="1800" dirty="0" err="1" smtClean="0"/>
              <a:t>síndichs</a:t>
            </a:r>
            <a:r>
              <a:rPr lang="ca-ES" sz="1800" dirty="0" smtClean="0"/>
              <a:t>, </a:t>
            </a:r>
            <a:r>
              <a:rPr lang="ca-ES" sz="1800" dirty="0" err="1" smtClean="0"/>
              <a:t>ab</a:t>
            </a:r>
            <a:r>
              <a:rPr lang="ca-ES" sz="1800" dirty="0" smtClean="0"/>
              <a:t> la qual </a:t>
            </a:r>
            <a:r>
              <a:rPr lang="ca-ES" sz="1800" dirty="0" err="1" smtClean="0"/>
              <a:t>dispose</a:t>
            </a:r>
            <a:r>
              <a:rPr lang="ca-ES" sz="1800" dirty="0" smtClean="0"/>
              <a:t> y </a:t>
            </a:r>
            <a:r>
              <a:rPr lang="ca-ES" sz="1800" dirty="0" err="1" smtClean="0"/>
              <a:t>mane</a:t>
            </a:r>
            <a:r>
              <a:rPr lang="ca-ES" sz="1800" dirty="0" smtClean="0"/>
              <a:t> que un </a:t>
            </a:r>
            <a:r>
              <a:rPr lang="ca-ES" sz="1800" dirty="0" err="1" smtClean="0"/>
              <a:t>plech</a:t>
            </a:r>
            <a:r>
              <a:rPr lang="ca-ES" sz="1800" dirty="0" smtClean="0"/>
              <a:t> que va inclús dins dita carta, ne </a:t>
            </a:r>
            <a:r>
              <a:rPr lang="ca-ES" sz="1800" dirty="0" err="1" smtClean="0"/>
              <a:t>fàcien</a:t>
            </a:r>
            <a:r>
              <a:rPr lang="ca-ES" sz="1800" dirty="0" smtClean="0"/>
              <a:t> los </a:t>
            </a:r>
            <a:r>
              <a:rPr lang="ca-ES" sz="1800" dirty="0" err="1" smtClean="0"/>
              <a:t>síndichs</a:t>
            </a:r>
            <a:r>
              <a:rPr lang="ca-ES" sz="1800" dirty="0" smtClean="0"/>
              <a:t> entrega al present </a:t>
            </a:r>
            <a:r>
              <a:rPr lang="ca-ES" sz="1800" dirty="0" err="1" smtClean="0"/>
              <a:t>Concell</a:t>
            </a:r>
            <a:r>
              <a:rPr lang="ca-ES" sz="1800" dirty="0" smtClean="0"/>
              <a:t>, com en </a:t>
            </a:r>
            <a:r>
              <a:rPr lang="ca-ES" sz="1800" dirty="0" err="1" smtClean="0"/>
              <a:t>effe</a:t>
            </a:r>
            <a:r>
              <a:rPr lang="ca-ES" sz="1800" i="1" dirty="0" smtClean="0"/>
              <a:t>[c]</a:t>
            </a:r>
            <a:r>
              <a:rPr lang="ca-ES" sz="1800" dirty="0" smtClean="0"/>
              <a:t>te se ha </a:t>
            </a:r>
            <a:r>
              <a:rPr lang="ca-ES" sz="1800" dirty="0" err="1" smtClean="0"/>
              <a:t>aixís</a:t>
            </a:r>
            <a:r>
              <a:rPr lang="ca-ES" sz="1800" dirty="0" smtClean="0"/>
              <a:t> executat, lo qual </a:t>
            </a:r>
            <a:r>
              <a:rPr lang="ca-ES" sz="1800" dirty="0" err="1" smtClean="0"/>
              <a:t>plech</a:t>
            </a:r>
            <a:r>
              <a:rPr lang="ca-ES" sz="1800" dirty="0" smtClean="0"/>
              <a:t>, per dit Guillem Areny, </a:t>
            </a:r>
            <a:r>
              <a:rPr lang="ca-ES" sz="1800" dirty="0" err="1" smtClean="0"/>
              <a:t>síndich</a:t>
            </a:r>
            <a:r>
              <a:rPr lang="ca-ES" sz="1800" dirty="0" smtClean="0"/>
              <a:t>, és estat presentat en dit </a:t>
            </a:r>
            <a:r>
              <a:rPr lang="ca-ES" sz="1800" dirty="0" err="1" smtClean="0"/>
              <a:t>Concell</a:t>
            </a:r>
            <a:r>
              <a:rPr lang="ca-ES" sz="1800" dirty="0" smtClean="0"/>
              <a:t>, lo que lo dit </a:t>
            </a:r>
            <a:r>
              <a:rPr lang="ca-ES" sz="1800" dirty="0" err="1" smtClean="0"/>
              <a:t>Concell</a:t>
            </a:r>
            <a:r>
              <a:rPr lang="ca-ES" sz="1800" dirty="0" smtClean="0"/>
              <a:t> ha rebut </a:t>
            </a:r>
            <a:r>
              <a:rPr lang="ca-ES" sz="1800" dirty="0" err="1" smtClean="0"/>
              <a:t>ab</a:t>
            </a:r>
            <a:r>
              <a:rPr lang="ca-ES" sz="1800" dirty="0" smtClean="0"/>
              <a:t> tota humilitat y respecte, posant-se’l </a:t>
            </a:r>
            <a:r>
              <a:rPr lang="ca-ES" sz="1800" b="1" dirty="0" smtClean="0"/>
              <a:t>sobre son cap </a:t>
            </a:r>
            <a:r>
              <a:rPr lang="ca-ES" sz="1800" dirty="0" smtClean="0"/>
              <a:t>y, seguidament, lo ha tornat en mans de dit Guillem Areny, Teix[</a:t>
            </a:r>
            <a:r>
              <a:rPr lang="ca-ES" sz="1800" dirty="0" err="1" smtClean="0"/>
              <a:t>id</a:t>
            </a:r>
            <a:r>
              <a:rPr lang="ca-ES" sz="1800" dirty="0" smtClean="0"/>
              <a:t>]ó, </a:t>
            </a:r>
            <a:r>
              <a:rPr lang="ca-ES" sz="1800" dirty="0" err="1" smtClean="0"/>
              <a:t>síndich</a:t>
            </a:r>
            <a:r>
              <a:rPr lang="ca-ES" sz="1800" dirty="0" smtClean="0"/>
              <a:t>, per a què fos aquell desclòs. ...</a:t>
            </a:r>
          </a:p>
          <a:p>
            <a:pPr marL="0" indent="0">
              <a:buNone/>
            </a:pPr>
            <a:endParaRPr lang="ca-ES" sz="1800" dirty="0" smtClean="0"/>
          </a:p>
        </p:txBody>
      </p:sp>
    </p:spTree>
    <p:extLst>
      <p:ext uri="{BB962C8B-B14F-4D97-AF65-F5344CB8AC3E}">
        <p14:creationId xmlns:p14="http://schemas.microsoft.com/office/powerpoint/2010/main" val="563892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25" y="696423"/>
            <a:ext cx="10515600" cy="49635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44525" y="5939405"/>
            <a:ext cx="468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1790 Canillo i Encamp. Perill d’invasió.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2820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96181" y="81685"/>
            <a:ext cx="698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b="1" dirty="0" smtClean="0"/>
              <a:t>Vida “canalla”: les sentències del Tribunal de Corts.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96180" y="6536342"/>
            <a:ext cx="5009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Llibres de sentències del Tribunal de Corts</a:t>
            </a:r>
            <a:r>
              <a:rPr lang="ca-ES" dirty="0" smtClean="0"/>
              <a:t>. </a:t>
            </a:r>
            <a:r>
              <a:rPr lang="ca-ES" sz="1400" dirty="0" smtClean="0"/>
              <a:t>Bruixes.</a:t>
            </a:r>
            <a:endParaRPr lang="ca-ES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4" y="543350"/>
            <a:ext cx="8164497" cy="59623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085" y="241569"/>
            <a:ext cx="1152649" cy="11061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086" y="1785446"/>
            <a:ext cx="1367644" cy="21977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042" y="4417358"/>
            <a:ext cx="1334670" cy="215819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921085" y="1410892"/>
            <a:ext cx="1183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err="1" smtClean="0"/>
              <a:t>Manícula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4024032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2913" y="362473"/>
            <a:ext cx="942642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Finalment</a:t>
            </a:r>
            <a:endParaRPr lang="es-E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1667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s-E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maig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</a:rPr>
              <a:t> 23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. Per primera vegada es regula la figura de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síndic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, les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seves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competències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, la durada del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seu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mandat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d’un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any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l’elecció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dels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membres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i la presa de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decisions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Mentre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duri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el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seu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mandat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queden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exempts</a:t>
            </a:r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</a:rPr>
              <a:t> de ser </a:t>
            </a:r>
            <a:r>
              <a:rPr lang="es-ES" dirty="0" err="1">
                <a:solidFill>
                  <a:srgbClr val="000000"/>
                </a:solidFill>
                <a:latin typeface="Calibri" panose="020F0502020204030204" pitchFamily="34" charset="0"/>
              </a:rPr>
              <a:t>cònsols</a:t>
            </a:r>
            <a:r>
              <a:rPr lang="es-ES" dirty="0"/>
              <a:t> </a:t>
            </a:r>
            <a:r>
              <a:rPr lang="es-ES" dirty="0" smtClean="0"/>
              <a:t>. </a:t>
            </a:r>
            <a:r>
              <a:rPr lang="es-ES" smtClean="0"/>
              <a:t>(1659)</a:t>
            </a:r>
            <a:endParaRPr lang="ca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777833"/>
              </p:ext>
            </p:extLst>
          </p:nvPr>
        </p:nvGraphicFramePr>
        <p:xfrm>
          <a:off x="7578482" y="2599373"/>
          <a:ext cx="2852548" cy="2819400"/>
        </p:xfrm>
        <a:graphic>
          <a:graphicData uri="http://schemas.openxmlformats.org/drawingml/2006/table">
            <a:tbl>
              <a:tblPr/>
              <a:tblGrid>
                <a:gridCol w="1561614"/>
                <a:gridCol w="1290934"/>
              </a:tblGrid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Andorra la Vella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Canillo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Encamp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Escaldes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La Massana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Ordino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Sant</a:t>
                      </a:r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Julià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54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 dones,  una síndica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22913" y="2473873"/>
            <a:ext cx="436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El càrrec de síndic menor i síndic segon apareix l’any 1835 el primer, i el 1838 el segon. El nom de subsíndic és de l’any 1865 quan apareix </a:t>
            </a:r>
            <a:r>
              <a:rPr lang="ca-ES" smtClean="0"/>
              <a:t>per primera vegada.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626067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928768" y="2231433"/>
            <a:ext cx="91111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4400" dirty="0" smtClean="0"/>
              <a:t>Moltes gràcies per la vostra atenció</a:t>
            </a:r>
            <a:endParaRPr lang="ca-ES" sz="4400" dirty="0"/>
          </a:p>
        </p:txBody>
      </p:sp>
    </p:spTree>
    <p:extLst>
      <p:ext uri="{BB962C8B-B14F-4D97-AF65-F5344CB8AC3E}">
        <p14:creationId xmlns:p14="http://schemas.microsoft.com/office/powerpoint/2010/main" val="3121684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4251"/>
          <a:stretch/>
        </p:blipFill>
        <p:spPr>
          <a:xfrm>
            <a:off x="567872" y="656520"/>
            <a:ext cx="7653339" cy="520899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4132" y="194855"/>
            <a:ext cx="11649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b="1" dirty="0" smtClean="0"/>
              <a:t>Demografia: registres parroquials. Obligatoris segons el Concili de Trento de l’any 1563.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97622" y="5981351"/>
            <a:ext cx="335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Registres parroquials</a:t>
            </a:r>
            <a:r>
              <a:rPr lang="ca-ES" dirty="0" smtClean="0"/>
              <a:t>. </a:t>
            </a:r>
            <a:r>
              <a:rPr lang="ca-ES" sz="1400" dirty="0" smtClean="0"/>
              <a:t>Web als Arxius.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164524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4132" y="194855"/>
            <a:ext cx="11649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400" b="1" dirty="0" smtClean="0"/>
              <a:t>Vida política: els Llibres d’Actes del Consell General.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0705" y="5352177"/>
            <a:ext cx="50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Llibres d’actes del Consell General. </a:t>
            </a:r>
            <a:r>
              <a:rPr lang="ca-ES" sz="1400" dirty="0" smtClean="0"/>
              <a:t>Llibre 32 (1522-1639). 24 d’octubre de 1614.</a:t>
            </a:r>
            <a:endParaRPr lang="ca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61020"/>
            <a:ext cx="5277673" cy="3355597"/>
          </a:xfrm>
          <a:prstGeom prst="rect">
            <a:avLst/>
          </a:prstGeom>
        </p:spPr>
      </p:pic>
      <p:pic>
        <p:nvPicPr>
          <p:cNvPr id="4098" name="Picture 2" descr="https://gesco.ad/wp-content/uploads/2024/08/53569742059_d6c5ba3215_k-360x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87" y="1661020"/>
            <a:ext cx="5033393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6028887" y="5261297"/>
            <a:ext cx="5072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Llibres d’actes del Consell General. </a:t>
            </a:r>
            <a:r>
              <a:rPr lang="ca-ES" sz="1400" dirty="0" smtClean="0"/>
              <a:t>Llibre recuperat (1744-1863). </a:t>
            </a:r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337620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74" y="651297"/>
            <a:ext cx="9207912" cy="55847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47149" y="18985"/>
            <a:ext cx="3319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800" b="1" dirty="0" smtClean="0"/>
              <a:t>Els arxius familiars.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9449" y="6345161"/>
            <a:ext cx="5553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/>
              <a:t>Arxiu particular de la Casa Rossell d’Ordino</a:t>
            </a:r>
            <a:r>
              <a:rPr lang="ca-ES" sz="1400" dirty="0" smtClean="0"/>
              <a:t>. Arxius Nacionals d’Andorra.</a:t>
            </a:r>
            <a:endParaRPr lang="ca-ES" sz="1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9840286" y="872455"/>
            <a:ext cx="21056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/>
              <a:t>Casa Rossell</a:t>
            </a:r>
          </a:p>
          <a:p>
            <a:r>
              <a:rPr lang="ca-ES" sz="1400" dirty="0" smtClean="0"/>
              <a:t>Casa Areny</a:t>
            </a:r>
          </a:p>
          <a:p>
            <a:r>
              <a:rPr lang="ca-ES" sz="1400" dirty="0" smtClean="0"/>
              <a:t>Casa </a:t>
            </a:r>
            <a:r>
              <a:rPr lang="ca-ES" sz="1400" dirty="0" err="1" smtClean="0"/>
              <a:t>Ramonguem</a:t>
            </a:r>
            <a:endParaRPr lang="ca-ES" sz="1400" dirty="0" smtClean="0"/>
          </a:p>
          <a:p>
            <a:r>
              <a:rPr lang="ca-ES" sz="1400" dirty="0" smtClean="0"/>
              <a:t>Casa Giberga</a:t>
            </a:r>
          </a:p>
          <a:p>
            <a:r>
              <a:rPr lang="ca-ES" sz="1400" dirty="0" smtClean="0"/>
              <a:t>Casa Martí de les Bons</a:t>
            </a:r>
          </a:p>
          <a:p>
            <a:r>
              <a:rPr lang="ca-ES" sz="1400" dirty="0" smtClean="0"/>
              <a:t>Casa </a:t>
            </a:r>
            <a:r>
              <a:rPr lang="ca-ES" sz="1400" dirty="0" err="1" smtClean="0"/>
              <a:t>Cintet</a:t>
            </a:r>
            <a:endParaRPr lang="ca-ES" sz="1400" dirty="0" smtClean="0"/>
          </a:p>
          <a:p>
            <a:r>
              <a:rPr lang="ca-ES" sz="1400" dirty="0" smtClean="0"/>
              <a:t> Casa </a:t>
            </a:r>
            <a:r>
              <a:rPr lang="ca-ES" sz="1400" dirty="0" err="1" smtClean="0"/>
              <a:t>Babi</a:t>
            </a:r>
            <a:endParaRPr lang="ca-ES" sz="1400" dirty="0" smtClean="0"/>
          </a:p>
          <a:p>
            <a:r>
              <a:rPr lang="ca-ES" sz="1400" dirty="0" smtClean="0"/>
              <a:t>Casa Nicolau</a:t>
            </a:r>
          </a:p>
          <a:p>
            <a:r>
              <a:rPr lang="ca-ES" sz="1400" dirty="0" smtClean="0"/>
              <a:t>Casa Colat</a:t>
            </a:r>
          </a:p>
          <a:p>
            <a:endParaRPr lang="ca-ES" sz="1400" dirty="0"/>
          </a:p>
        </p:txBody>
      </p:sp>
    </p:spTree>
    <p:extLst>
      <p:ext uri="{BB962C8B-B14F-4D97-AF65-F5344CB8AC3E}">
        <p14:creationId xmlns:p14="http://schemas.microsoft.com/office/powerpoint/2010/main" val="381219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79258" y="1200329"/>
            <a:ext cx="7345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Documents precedents: 1289-1592 (72 documents</a:t>
            </a:r>
            <a:r>
              <a:rPr lang="ca-ES" dirty="0" smtClean="0">
                <a:solidFill>
                  <a:srgbClr val="FF0000"/>
                </a:solidFill>
              </a:rPr>
              <a:t>)</a:t>
            </a:r>
            <a:r>
              <a:rPr lang="ca-ES" dirty="0">
                <a:solidFill>
                  <a:srgbClr val="FF0000"/>
                </a:solidFill>
              </a:rPr>
              <a:t/>
            </a:r>
            <a:br>
              <a:rPr lang="ca-ES" dirty="0">
                <a:solidFill>
                  <a:srgbClr val="FF0000"/>
                </a:solidFill>
              </a:rPr>
            </a:br>
            <a:r>
              <a:rPr lang="ca-ES" dirty="0" smtClean="0">
                <a:solidFill>
                  <a:srgbClr val="FF0000"/>
                </a:solidFill>
              </a:rPr>
              <a:t>Llibre </a:t>
            </a:r>
            <a:r>
              <a:rPr lang="ca-ES" dirty="0">
                <a:solidFill>
                  <a:srgbClr val="FF0000"/>
                </a:solidFill>
              </a:rPr>
              <a:t>1	ASC 32		1529-1639	Llibre d'actes </a:t>
            </a:r>
            <a:r>
              <a:rPr lang="ca-ES" dirty="0" smtClean="0">
                <a:solidFill>
                  <a:srgbClr val="FF0000"/>
                </a:solidFill>
              </a:rPr>
              <a:t>     640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>
                <a:solidFill>
                  <a:srgbClr val="FF0000"/>
                </a:solidFill>
              </a:rPr>
              <a:t>Llibre 2	ASC 17		</a:t>
            </a:r>
            <a:r>
              <a:rPr lang="ca-ES" dirty="0" smtClean="0">
                <a:solidFill>
                  <a:srgbClr val="FF0000"/>
                </a:solidFill>
              </a:rPr>
              <a:t>1637-1682</a:t>
            </a:r>
            <a:r>
              <a:rPr lang="ca-ES" dirty="0">
                <a:solidFill>
                  <a:srgbClr val="FF0000"/>
                </a:solidFill>
              </a:rPr>
              <a:t>	Llibre </a:t>
            </a:r>
            <a:r>
              <a:rPr lang="ca-ES" dirty="0" smtClean="0">
                <a:solidFill>
                  <a:srgbClr val="FF0000"/>
                </a:solidFill>
              </a:rPr>
              <a:t>d’actes      640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>
                <a:solidFill>
                  <a:srgbClr val="FF0000"/>
                </a:solidFill>
              </a:rPr>
              <a:t>Llibre 3	ASC 36		1683-1744	Llibre </a:t>
            </a:r>
            <a:r>
              <a:rPr lang="ca-ES" dirty="0" smtClean="0">
                <a:solidFill>
                  <a:srgbClr val="FF0000"/>
                </a:solidFill>
              </a:rPr>
              <a:t>d’actes      670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>
                <a:solidFill>
                  <a:srgbClr val="FF0000"/>
                </a:solidFill>
              </a:rPr>
              <a:t>Llibre 4	ASC 5860		1744-1863	Llibre </a:t>
            </a:r>
            <a:r>
              <a:rPr lang="ca-ES" dirty="0" smtClean="0">
                <a:solidFill>
                  <a:srgbClr val="FF0000"/>
                </a:solidFill>
              </a:rPr>
              <a:t>recuperat 900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>
                <a:solidFill>
                  <a:srgbClr val="FF0000"/>
                </a:solidFill>
              </a:rPr>
              <a:t>Llibre 5	FCV 9485		1864-1940	Llibre </a:t>
            </a:r>
            <a:r>
              <a:rPr lang="ca-ES" dirty="0" smtClean="0">
                <a:solidFill>
                  <a:srgbClr val="FF0000"/>
                </a:solidFill>
              </a:rPr>
              <a:t>d'actes      740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>
                <a:solidFill>
                  <a:srgbClr val="FF0000"/>
                </a:solidFill>
              </a:rPr>
              <a:t>Llibre 6	FCV 9486		1940-1961	Llibre </a:t>
            </a:r>
            <a:r>
              <a:rPr lang="ca-ES" dirty="0" smtClean="0">
                <a:solidFill>
                  <a:srgbClr val="FF0000"/>
                </a:solidFill>
              </a:rPr>
              <a:t>d'actes      701</a:t>
            </a:r>
            <a:endParaRPr lang="ca-ES" dirty="0">
              <a:solidFill>
                <a:srgbClr val="FF0000"/>
              </a:solidFill>
            </a:endParaRPr>
          </a:p>
          <a:p>
            <a:r>
              <a:rPr lang="ca-ES" dirty="0"/>
              <a:t>Llibre 7	ASCCG 0004	1961-1969	Llibre d'actes</a:t>
            </a:r>
          </a:p>
          <a:p>
            <a:r>
              <a:rPr lang="ca-ES" dirty="0"/>
              <a:t>Llibre 8	FCV 09488	1969-1975	Llibre d'actes</a:t>
            </a:r>
          </a:p>
          <a:p>
            <a:r>
              <a:rPr lang="ca-ES" dirty="0"/>
              <a:t>Llibre 9	FCV 09489	1975-1979	Llibre d'actes</a:t>
            </a:r>
          </a:p>
          <a:p>
            <a:r>
              <a:rPr lang="ca-ES" dirty="0"/>
              <a:t>Llibre 10	FCV 09490	1979-1981	Llibre d'actes</a:t>
            </a:r>
          </a:p>
          <a:p>
            <a:r>
              <a:rPr lang="ca-ES" dirty="0"/>
              <a:t>Llibre 11	FCV 09491	1981-1985	Llibre d'actes</a:t>
            </a:r>
          </a:p>
          <a:p>
            <a:r>
              <a:rPr lang="ca-ES" dirty="0"/>
              <a:t>Butlletí del Consell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43867" y="142613"/>
            <a:ext cx="933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En el marc d’un projecte iniciat fa 3 anys, estem transcrivint els llibres d’actes del Consell General.</a:t>
            </a:r>
          </a:p>
          <a:p>
            <a:r>
              <a:rPr lang="ca-ES" dirty="0" smtClean="0"/>
              <a:t>Preveiem que el projecte acabarà l’any vinent 2027, quan l'escriptura és molt més entenedora i no cal la seva transcripció.</a:t>
            </a:r>
            <a:endParaRPr lang="ca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996267" y="5128539"/>
            <a:ext cx="933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Els Arxius guarden d’altres llibres relacionats amb la història del Consell: Llibres de comptes, de resolucions, de quèstia, de privilegis....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7732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52256" y="0"/>
            <a:ext cx="93319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dirty="0"/>
          </a:p>
          <a:p>
            <a:r>
              <a:rPr lang="ca-ES" b="1" dirty="0" smtClean="0"/>
              <a:t>Un petit esbós d’història dels llibres d’actes</a:t>
            </a:r>
            <a:r>
              <a:rPr lang="ca-ES" dirty="0" smtClean="0"/>
              <a:t>:</a:t>
            </a:r>
          </a:p>
          <a:p>
            <a:endParaRPr lang="ca-ES" dirty="0"/>
          </a:p>
          <a:p>
            <a:r>
              <a:rPr lang="ca-ES" dirty="0" smtClean="0"/>
              <a:t>Els llibres contenen informació molt interessant per entendre i conèixer el funcionament del Consell General, tot i que a vegades la informació no és massa explícita.</a:t>
            </a:r>
          </a:p>
          <a:p>
            <a:endParaRPr lang="ca-ES" dirty="0"/>
          </a:p>
          <a:p>
            <a:r>
              <a:rPr lang="ca-ES" b="1" dirty="0" smtClean="0"/>
              <a:t>Primera notícia del Consell </a:t>
            </a:r>
            <a:r>
              <a:rPr lang="ca-ES" dirty="0" smtClean="0"/>
              <a:t>de la Terra l’any 1289. (Carles </a:t>
            </a:r>
            <a:r>
              <a:rPr lang="ca-ES" dirty="0" err="1" smtClean="0"/>
              <a:t>Gascón</a:t>
            </a:r>
            <a:r>
              <a:rPr lang="ca-ES" dirty="0" smtClean="0"/>
              <a:t>).</a:t>
            </a:r>
          </a:p>
          <a:p>
            <a:endParaRPr lang="ca-ES" dirty="0"/>
          </a:p>
          <a:p>
            <a:r>
              <a:rPr lang="ca-ES" dirty="0" smtClean="0"/>
              <a:t>Els llibres d’actes són un seguit de papers, imaginem un </a:t>
            </a:r>
            <a:r>
              <a:rPr lang="ca-ES" b="1" dirty="0" smtClean="0"/>
              <a:t>(DINA3), </a:t>
            </a:r>
            <a:r>
              <a:rPr lang="ca-ES" dirty="0" smtClean="0"/>
              <a:t>doblats que formen uns plecs a quatre cares, escrites. Un seguit de plecs es relliguen i, tot plegat s'enquaderna per construir el llibre.</a:t>
            </a:r>
          </a:p>
          <a:p>
            <a:endParaRPr lang="ca-ES" dirty="0" smtClean="0"/>
          </a:p>
          <a:p>
            <a:r>
              <a:rPr lang="ca-ES" dirty="0" smtClean="0"/>
              <a:t>Com hem vist abans, disposem d’11 llibres d’actes.</a:t>
            </a:r>
          </a:p>
          <a:p>
            <a:endParaRPr lang="ca-ES" dirty="0" smtClean="0"/>
          </a:p>
          <a:p>
            <a:r>
              <a:rPr lang="ca-ES" dirty="0" smtClean="0"/>
              <a:t>Durant molt temps hi havia un llibre que havia </a:t>
            </a:r>
            <a:r>
              <a:rPr lang="ca-ES" b="1" dirty="0" smtClean="0"/>
              <a:t>desaparegut</a:t>
            </a:r>
            <a:r>
              <a:rPr lang="ca-ES" dirty="0" smtClean="0"/>
              <a:t>, però que no fa massa es va recuperar. El contingut d’aquest llibre 1744-1863 abraça episodis importants de la nostra història.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981513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16249</TotalTime>
  <Words>4866</Words>
  <Application>Microsoft Office PowerPoint</Application>
  <PresentationFormat>Panorámica</PresentationFormat>
  <Paragraphs>279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51</cp:revision>
  <dcterms:created xsi:type="dcterms:W3CDTF">2026-04-05T08:49:35Z</dcterms:created>
  <dcterms:modified xsi:type="dcterms:W3CDTF">2026-04-21T09:30:10Z</dcterms:modified>
</cp:coreProperties>
</file>